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76C63-A681-4490-A495-E132B13C6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B07D-C60C-4B93-8A45-F64E2F5D47EE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B6DA-33DA-45FE-AE7C-1083673F1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0"/>
            <a:ext cx="0" cy="4333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47625"/>
            <a:ext cx="4546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04800" y="0"/>
            <a:ext cx="0" cy="3279775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0" y="228600"/>
            <a:ext cx="36734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10800000">
            <a:off x="4597400" y="2524125"/>
            <a:ext cx="4546600" cy="4333875"/>
            <a:chOff x="1105" y="686"/>
            <a:chExt cx="2864" cy="2730"/>
          </a:xfrm>
        </p:grpSpPr>
        <p:sp>
          <p:nvSpPr>
            <p:cNvPr id="3099" name="Line 7"/>
            <p:cNvSpPr>
              <a:spLocks noChangeShapeType="1"/>
            </p:cNvSpPr>
            <p:nvPr/>
          </p:nvSpPr>
          <p:spPr bwMode="auto">
            <a:xfrm>
              <a:off x="1200" y="686"/>
              <a:ext cx="0" cy="2730"/>
            </a:xfrm>
            <a:prstGeom prst="line">
              <a:avLst/>
            </a:prstGeom>
            <a:noFill/>
            <a:ln w="38100" cmpd="dbl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8"/>
            <p:cNvSpPr>
              <a:spLocks noChangeShapeType="1"/>
            </p:cNvSpPr>
            <p:nvPr/>
          </p:nvSpPr>
          <p:spPr bwMode="auto">
            <a:xfrm>
              <a:off x="1105" y="766"/>
              <a:ext cx="2864" cy="0"/>
            </a:xfrm>
            <a:prstGeom prst="line">
              <a:avLst/>
            </a:prstGeom>
            <a:noFill/>
            <a:ln w="38100" cmpd="dbl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9"/>
            <p:cNvSpPr>
              <a:spLocks noChangeShapeType="1"/>
            </p:cNvSpPr>
            <p:nvPr/>
          </p:nvSpPr>
          <p:spPr bwMode="auto">
            <a:xfrm>
              <a:off x="1287" y="758"/>
              <a:ext cx="0" cy="2066"/>
            </a:xfrm>
            <a:prstGeom prst="line">
              <a:avLst/>
            </a:prstGeom>
            <a:noFill/>
            <a:ln w="38100" cmpd="dbl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10"/>
            <p:cNvSpPr>
              <a:spLocks noChangeShapeType="1"/>
            </p:cNvSpPr>
            <p:nvPr/>
          </p:nvSpPr>
          <p:spPr bwMode="auto">
            <a:xfrm>
              <a:off x="1193" y="837"/>
              <a:ext cx="2314" cy="0"/>
            </a:xfrm>
            <a:prstGeom prst="line">
              <a:avLst/>
            </a:prstGeom>
            <a:noFill/>
            <a:ln w="38100" cmpd="dbl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079" name="Picture 11" descr="Bo hoa 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89438"/>
            <a:ext cx="593725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Flash Lang hoa de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350" y="5986463"/>
            <a:ext cx="9620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3" descr="Flash Buom va hoa 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5488" y="5792788"/>
            <a:ext cx="1296987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4" descr="Day hoa va buo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380956" y="-1791493"/>
            <a:ext cx="569913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5" descr="Flash Lang hoa de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20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6" descr="Flash Lang hoa de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75" y="6038850"/>
            <a:ext cx="9620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7" descr="Flash Buom va hoa 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7842250" y="14288"/>
            <a:ext cx="136683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8" descr="Day hoa 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759825" y="0"/>
            <a:ext cx="38417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19" descr="Day hoa va buo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3062288" y="5048250"/>
            <a:ext cx="569912" cy="3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20" descr="Con chim 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6416675"/>
            <a:ext cx="14605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9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2599" name="Text Box 23"/>
          <p:cNvSpPr txBox="1">
            <a:spLocks noChangeArrowheads="1"/>
          </p:cNvSpPr>
          <p:nvPr/>
        </p:nvSpPr>
        <p:spPr bwMode="auto">
          <a:xfrm>
            <a:off x="2895600" y="2667000"/>
            <a:ext cx="3048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u="sng" dirty="0" err="1">
                <a:solidFill>
                  <a:srgbClr val="0000FF"/>
                </a:solidFill>
              </a:rPr>
              <a:t>Địa</a:t>
            </a:r>
            <a:r>
              <a:rPr lang="en-US" sz="4800" b="1" u="sng" dirty="0">
                <a:solidFill>
                  <a:srgbClr val="0000FF"/>
                </a:solidFill>
              </a:rPr>
              <a:t> </a:t>
            </a:r>
            <a:r>
              <a:rPr lang="en-US" sz="4800" b="1" u="sng" dirty="0" err="1">
                <a:solidFill>
                  <a:srgbClr val="0000FF"/>
                </a:solidFill>
              </a:rPr>
              <a:t>lí</a:t>
            </a:r>
            <a:r>
              <a:rPr lang="en-US" sz="4800" b="1" u="sng" dirty="0">
                <a:solidFill>
                  <a:srgbClr val="0000FF"/>
                </a:solidFill>
              </a:rPr>
              <a:t> </a:t>
            </a:r>
            <a:r>
              <a:rPr lang="en-US" sz="4800" b="1" u="sng" dirty="0" err="1">
                <a:solidFill>
                  <a:srgbClr val="0000FF"/>
                </a:solidFill>
              </a:rPr>
              <a:t>lớp</a:t>
            </a:r>
            <a:r>
              <a:rPr lang="en-US" sz="4800" b="1" u="sng" dirty="0">
                <a:solidFill>
                  <a:srgbClr val="0000FF"/>
                </a:solidFill>
              </a:rPr>
              <a:t> 5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81000" y="381000"/>
            <a:ext cx="8763000" cy="1103313"/>
            <a:chOff x="144" y="108"/>
            <a:chExt cx="5520" cy="695"/>
          </a:xfrm>
        </p:grpSpPr>
        <p:sp>
          <p:nvSpPr>
            <p:cNvPr id="152601" name="Text Box 25"/>
            <p:cNvSpPr txBox="1">
              <a:spLocks noChangeArrowheads="1"/>
            </p:cNvSpPr>
            <p:nvPr/>
          </p:nvSpPr>
          <p:spPr bwMode="auto">
            <a:xfrm>
              <a:off x="1920" y="471"/>
              <a:ext cx="220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800" b="1"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endPara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2602" name="Text Box 26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3098" name="Picture 27" descr="red_mushroom_hb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315200" y="5029200"/>
            <a:ext cx="8763000" cy="1103313"/>
            <a:chOff x="144" y="108"/>
            <a:chExt cx="5520" cy="695"/>
          </a:xfrm>
        </p:grpSpPr>
        <p:sp>
          <p:nvSpPr>
            <p:cNvPr id="152605" name="Text Box 29"/>
            <p:cNvSpPr txBox="1">
              <a:spLocks noChangeArrowheads="1"/>
            </p:cNvSpPr>
            <p:nvPr/>
          </p:nvSpPr>
          <p:spPr bwMode="auto">
            <a:xfrm>
              <a:off x="1920" y="471"/>
              <a:ext cx="220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800" b="1"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endPara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2606" name="Text Box 30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3095" name="Picture 31" descr="red_mushroom_hb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1752600" y="1600200"/>
            <a:ext cx="53340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3600" b="1" u="sng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Ôn</a:t>
            </a:r>
            <a:r>
              <a:rPr lang="en-US" sz="36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u="sng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lại</a:t>
            </a:r>
            <a:r>
              <a:rPr lang="en-US" sz="36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u="sng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</a:t>
            </a:r>
            <a:r>
              <a:rPr lang="en-US" sz="36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cũ</a:t>
            </a:r>
            <a:r>
              <a:rPr lang="en-US" sz="3600" b="1" u="sng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3600" b="1" u="sng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 </a:t>
            </a:r>
          </a:p>
        </p:txBody>
      </p:sp>
      <p:pic>
        <p:nvPicPr>
          <p:cNvPr id="154627" name="Picture 3" descr="Meo_To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09800"/>
            <a:ext cx="7302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28" name="Picture 4" descr="Meo_To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606800"/>
            <a:ext cx="7302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29" name="Picture 5" descr="Meo_To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953000"/>
            <a:ext cx="7302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990600" y="22098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Nêu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tên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những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nước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giáp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phần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đất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liền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nước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977900" y="34925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Nêu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tên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số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đảo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quần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đảo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ở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990600" y="4724400"/>
            <a:ext cx="7924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Bắc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vào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Nam,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phần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đất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liền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dài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bao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nhiêu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ki-lô-mét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Diện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lãnh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thổ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bao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nhiêu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3733800" y="838200"/>
            <a:ext cx="182880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u="sng" dirty="0" err="1">
                <a:solidFill>
                  <a:srgbClr val="0000FF"/>
                </a:solidFill>
              </a:rPr>
              <a:t>Địa</a:t>
            </a:r>
            <a:r>
              <a:rPr lang="en-US" sz="4400" u="sng" dirty="0">
                <a:solidFill>
                  <a:srgbClr val="0000FF"/>
                </a:solidFill>
              </a:rPr>
              <a:t> </a:t>
            </a:r>
            <a:r>
              <a:rPr lang="en-US" sz="4400" u="sng" dirty="0" err="1">
                <a:solidFill>
                  <a:srgbClr val="0000FF"/>
                </a:solidFill>
              </a:rPr>
              <a:t>lí</a:t>
            </a:r>
            <a:endParaRPr lang="en-US" sz="4400" u="sng" dirty="0">
              <a:solidFill>
                <a:srgbClr val="0000FF"/>
              </a:solidFill>
            </a:endParaRP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54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54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54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54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54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54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8915400" cy="2054229"/>
            <a:chOff x="144" y="108"/>
            <a:chExt cx="5616" cy="1294"/>
          </a:xfrm>
        </p:grpSpPr>
        <p:sp>
          <p:nvSpPr>
            <p:cNvPr id="99334" name="Text Box 6"/>
            <p:cNvSpPr txBox="1">
              <a:spLocks noChangeArrowheads="1"/>
            </p:cNvSpPr>
            <p:nvPr/>
          </p:nvSpPr>
          <p:spPr bwMode="auto">
            <a:xfrm>
              <a:off x="384" y="471"/>
              <a:ext cx="5376" cy="9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800" b="1" dirty="0"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ĐỊA </a:t>
              </a:r>
              <a:r>
                <a:rPr lang="en-US" sz="3600" b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LÍ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3600" b="1" u="sng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600" b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2:</a:t>
              </a:r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Địa</a:t>
              </a:r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khoáng</a:t>
              </a:r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sản</a:t>
              </a:r>
              <a:endPara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335" name="Text Box 7"/>
            <p:cNvSpPr txBox="1">
              <a:spLocks noChangeArrowheads="1"/>
            </p:cNvSpPr>
            <p:nvPr/>
          </p:nvSpPr>
          <p:spPr bwMode="auto">
            <a:xfrm>
              <a:off x="1776" y="108"/>
              <a:ext cx="388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28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137" name="Picture 8" descr="red_mushroom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" y="144"/>
              <a:ext cx="816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304800" y="28956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Char char="&amp;"/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đồi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Nam? </a:t>
            </a:r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228600" y="4724400"/>
            <a:ext cx="830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Char char="&amp;"/>
              <a:defRPr/>
            </a:pP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đồi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228600" y="21336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 rot="10687337">
            <a:off x="7086600" y="4721225"/>
            <a:ext cx="2057400" cy="2136775"/>
            <a:chOff x="240" y="132"/>
            <a:chExt cx="2352" cy="2412"/>
          </a:xfrm>
        </p:grpSpPr>
        <p:sp>
          <p:nvSpPr>
            <p:cNvPr id="5128" name="Freeform 2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12 w 456"/>
                <a:gd name="T1" fmla="*/ 93 h 919"/>
                <a:gd name="T2" fmla="*/ 12 w 456"/>
                <a:gd name="T3" fmla="*/ 83 h 919"/>
                <a:gd name="T4" fmla="*/ 10 w 456"/>
                <a:gd name="T5" fmla="*/ 77 h 919"/>
                <a:gd name="T6" fmla="*/ 7 w 456"/>
                <a:gd name="T7" fmla="*/ 72 h 919"/>
                <a:gd name="T8" fmla="*/ 3 w 456"/>
                <a:gd name="T9" fmla="*/ 66 h 919"/>
                <a:gd name="T10" fmla="*/ 1 w 456"/>
                <a:gd name="T11" fmla="*/ 55 h 919"/>
                <a:gd name="T12" fmla="*/ 2 w 456"/>
                <a:gd name="T13" fmla="*/ 49 h 919"/>
                <a:gd name="T14" fmla="*/ 5 w 456"/>
                <a:gd name="T15" fmla="*/ 44 h 919"/>
                <a:gd name="T16" fmla="*/ 7 w 456"/>
                <a:gd name="T17" fmla="*/ 47 h 919"/>
                <a:gd name="T18" fmla="*/ 10 w 456"/>
                <a:gd name="T19" fmla="*/ 53 h 919"/>
                <a:gd name="T20" fmla="*/ 15 w 456"/>
                <a:gd name="T21" fmla="*/ 52 h 919"/>
                <a:gd name="T22" fmla="*/ 14 w 456"/>
                <a:gd name="T23" fmla="*/ 44 h 919"/>
                <a:gd name="T24" fmla="*/ 10 w 456"/>
                <a:gd name="T25" fmla="*/ 36 h 919"/>
                <a:gd name="T26" fmla="*/ 7 w 456"/>
                <a:gd name="T27" fmla="*/ 28 h 919"/>
                <a:gd name="T28" fmla="*/ 15 w 456"/>
                <a:gd name="T29" fmla="*/ 28 h 919"/>
                <a:gd name="T30" fmla="*/ 20 w 456"/>
                <a:gd name="T31" fmla="*/ 35 h 919"/>
                <a:gd name="T32" fmla="*/ 23 w 456"/>
                <a:gd name="T33" fmla="*/ 34 h 919"/>
                <a:gd name="T34" fmla="*/ 21 w 456"/>
                <a:gd name="T35" fmla="*/ 27 h 919"/>
                <a:gd name="T36" fmla="*/ 19 w 456"/>
                <a:gd name="T37" fmla="*/ 23 h 919"/>
                <a:gd name="T38" fmla="*/ 18 w 456"/>
                <a:gd name="T39" fmla="*/ 18 h 919"/>
                <a:gd name="T40" fmla="*/ 15 w 456"/>
                <a:gd name="T41" fmla="*/ 9 h 919"/>
                <a:gd name="T42" fmla="*/ 24 w 456"/>
                <a:gd name="T43" fmla="*/ 8 h 919"/>
                <a:gd name="T44" fmla="*/ 26 w 456"/>
                <a:gd name="T45" fmla="*/ 15 h 919"/>
                <a:gd name="T46" fmla="*/ 28 w 456"/>
                <a:gd name="T47" fmla="*/ 23 h 919"/>
                <a:gd name="T48" fmla="*/ 29 w 456"/>
                <a:gd name="T49" fmla="*/ 24 h 919"/>
                <a:gd name="T50" fmla="*/ 29 w 456"/>
                <a:gd name="T51" fmla="*/ 4 h 919"/>
                <a:gd name="T52" fmla="*/ 35 w 456"/>
                <a:gd name="T53" fmla="*/ 0 h 919"/>
                <a:gd name="T54" fmla="*/ 38 w 456"/>
                <a:gd name="T55" fmla="*/ 6 h 919"/>
                <a:gd name="T56" fmla="*/ 36 w 456"/>
                <a:gd name="T57" fmla="*/ 12 h 919"/>
                <a:gd name="T58" fmla="*/ 47 w 456"/>
                <a:gd name="T59" fmla="*/ 13 h 919"/>
                <a:gd name="T60" fmla="*/ 44 w 456"/>
                <a:gd name="T61" fmla="*/ 17 h 919"/>
                <a:gd name="T62" fmla="*/ 36 w 456"/>
                <a:gd name="T63" fmla="*/ 24 h 919"/>
                <a:gd name="T64" fmla="*/ 51 w 456"/>
                <a:gd name="T65" fmla="*/ 27 h 919"/>
                <a:gd name="T66" fmla="*/ 51 w 456"/>
                <a:gd name="T67" fmla="*/ 32 h 919"/>
                <a:gd name="T68" fmla="*/ 37 w 456"/>
                <a:gd name="T69" fmla="*/ 39 h 919"/>
                <a:gd name="T70" fmla="*/ 37 w 456"/>
                <a:gd name="T71" fmla="*/ 45 h 919"/>
                <a:gd name="T72" fmla="*/ 49 w 456"/>
                <a:gd name="T73" fmla="*/ 41 h 919"/>
                <a:gd name="T74" fmla="*/ 57 w 456"/>
                <a:gd name="T75" fmla="*/ 46 h 919"/>
                <a:gd name="T76" fmla="*/ 54 w 456"/>
                <a:gd name="T77" fmla="*/ 52 h 919"/>
                <a:gd name="T78" fmla="*/ 35 w 456"/>
                <a:gd name="T79" fmla="*/ 56 h 919"/>
                <a:gd name="T80" fmla="*/ 40 w 456"/>
                <a:gd name="T81" fmla="*/ 59 h 919"/>
                <a:gd name="T82" fmla="*/ 48 w 456"/>
                <a:gd name="T83" fmla="*/ 62 h 919"/>
                <a:gd name="T84" fmla="*/ 47 w 456"/>
                <a:gd name="T85" fmla="*/ 68 h 919"/>
                <a:gd name="T86" fmla="*/ 44 w 456"/>
                <a:gd name="T87" fmla="*/ 74 h 919"/>
                <a:gd name="T88" fmla="*/ 40 w 456"/>
                <a:gd name="T89" fmla="*/ 80 h 919"/>
                <a:gd name="T90" fmla="*/ 31 w 456"/>
                <a:gd name="T91" fmla="*/ 84 h 919"/>
                <a:gd name="T92" fmla="*/ 22 w 456"/>
                <a:gd name="T93" fmla="*/ 91 h 919"/>
                <a:gd name="T94" fmla="*/ 43 w 456"/>
                <a:gd name="T95" fmla="*/ 64 h 919"/>
                <a:gd name="T96" fmla="*/ 48 w 456"/>
                <a:gd name="T97" fmla="*/ 30 h 919"/>
                <a:gd name="T98" fmla="*/ 31 w 456"/>
                <a:gd name="T99" fmla="*/ 22 h 919"/>
                <a:gd name="T100" fmla="*/ 23 w 456"/>
                <a:gd name="T101" fmla="*/ 57 h 919"/>
                <a:gd name="T102" fmla="*/ 18 w 456"/>
                <a:gd name="T103" fmla="*/ 84 h 919"/>
                <a:gd name="T104" fmla="*/ 17 w 456"/>
                <a:gd name="T105" fmla="*/ 93 h 919"/>
                <a:gd name="T106" fmla="*/ 14 w 456"/>
                <a:gd name="T107" fmla="*/ 98 h 919"/>
                <a:gd name="T108" fmla="*/ 12 w 456"/>
                <a:gd name="T109" fmla="*/ 102 h 919"/>
                <a:gd name="T110" fmla="*/ 9 w 456"/>
                <a:gd name="T111" fmla="*/ 107 h 919"/>
                <a:gd name="T112" fmla="*/ 4 w 456"/>
                <a:gd name="T113" fmla="*/ 113 h 919"/>
                <a:gd name="T114" fmla="*/ 10 w 456"/>
                <a:gd name="T115" fmla="*/ 97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29" name="Freeform 2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57 w 572"/>
                <a:gd name="T1" fmla="*/ 18 h 813"/>
                <a:gd name="T2" fmla="*/ 54 w 572"/>
                <a:gd name="T3" fmla="*/ 28 h 813"/>
                <a:gd name="T4" fmla="*/ 54 w 572"/>
                <a:gd name="T5" fmla="*/ 34 h 813"/>
                <a:gd name="T6" fmla="*/ 56 w 572"/>
                <a:gd name="T7" fmla="*/ 40 h 813"/>
                <a:gd name="T8" fmla="*/ 58 w 572"/>
                <a:gd name="T9" fmla="*/ 46 h 813"/>
                <a:gd name="T10" fmla="*/ 57 w 572"/>
                <a:gd name="T11" fmla="*/ 58 h 813"/>
                <a:gd name="T12" fmla="*/ 54 w 572"/>
                <a:gd name="T13" fmla="*/ 63 h 813"/>
                <a:gd name="T14" fmla="*/ 50 w 572"/>
                <a:gd name="T15" fmla="*/ 68 h 813"/>
                <a:gd name="T16" fmla="*/ 49 w 572"/>
                <a:gd name="T17" fmla="*/ 64 h 813"/>
                <a:gd name="T18" fmla="*/ 48 w 572"/>
                <a:gd name="T19" fmla="*/ 58 h 813"/>
                <a:gd name="T20" fmla="*/ 42 w 572"/>
                <a:gd name="T21" fmla="*/ 57 h 813"/>
                <a:gd name="T22" fmla="*/ 41 w 572"/>
                <a:gd name="T23" fmla="*/ 66 h 813"/>
                <a:gd name="T24" fmla="*/ 43 w 572"/>
                <a:gd name="T25" fmla="*/ 74 h 813"/>
                <a:gd name="T26" fmla="*/ 42 w 572"/>
                <a:gd name="T27" fmla="*/ 82 h 813"/>
                <a:gd name="T28" fmla="*/ 36 w 572"/>
                <a:gd name="T29" fmla="*/ 80 h 813"/>
                <a:gd name="T30" fmla="*/ 34 w 572"/>
                <a:gd name="T31" fmla="*/ 72 h 813"/>
                <a:gd name="T32" fmla="*/ 30 w 572"/>
                <a:gd name="T33" fmla="*/ 72 h 813"/>
                <a:gd name="T34" fmla="*/ 30 w 572"/>
                <a:gd name="T35" fmla="*/ 79 h 813"/>
                <a:gd name="T36" fmla="*/ 30 w 572"/>
                <a:gd name="T37" fmla="*/ 84 h 813"/>
                <a:gd name="T38" fmla="*/ 30 w 572"/>
                <a:gd name="T39" fmla="*/ 89 h 813"/>
                <a:gd name="T40" fmla="*/ 30 w 572"/>
                <a:gd name="T41" fmla="*/ 99 h 813"/>
                <a:gd name="T42" fmla="*/ 22 w 572"/>
                <a:gd name="T43" fmla="*/ 97 h 813"/>
                <a:gd name="T44" fmla="*/ 22 w 572"/>
                <a:gd name="T45" fmla="*/ 90 h 813"/>
                <a:gd name="T46" fmla="*/ 23 w 572"/>
                <a:gd name="T47" fmla="*/ 82 h 813"/>
                <a:gd name="T48" fmla="*/ 21 w 572"/>
                <a:gd name="T49" fmla="*/ 80 h 813"/>
                <a:gd name="T50" fmla="*/ 17 w 572"/>
                <a:gd name="T51" fmla="*/ 100 h 813"/>
                <a:gd name="T52" fmla="*/ 9 w 572"/>
                <a:gd name="T53" fmla="*/ 102 h 813"/>
                <a:gd name="T54" fmla="*/ 7 w 572"/>
                <a:gd name="T55" fmla="*/ 95 h 813"/>
                <a:gd name="T56" fmla="*/ 11 w 572"/>
                <a:gd name="T57" fmla="*/ 90 h 813"/>
                <a:gd name="T58" fmla="*/ 1 w 572"/>
                <a:gd name="T59" fmla="*/ 85 h 813"/>
                <a:gd name="T60" fmla="*/ 5 w 572"/>
                <a:gd name="T61" fmla="*/ 82 h 813"/>
                <a:gd name="T62" fmla="*/ 15 w 572"/>
                <a:gd name="T63" fmla="*/ 79 h 813"/>
                <a:gd name="T64" fmla="*/ 1 w 572"/>
                <a:gd name="T65" fmla="*/ 71 h 813"/>
                <a:gd name="T66" fmla="*/ 2 w 572"/>
                <a:gd name="T67" fmla="*/ 66 h 813"/>
                <a:gd name="T68" fmla="*/ 18 w 572"/>
                <a:gd name="T69" fmla="*/ 64 h 813"/>
                <a:gd name="T70" fmla="*/ 20 w 572"/>
                <a:gd name="T71" fmla="*/ 58 h 813"/>
                <a:gd name="T72" fmla="*/ 7 w 572"/>
                <a:gd name="T73" fmla="*/ 59 h 813"/>
                <a:gd name="T74" fmla="*/ 1 w 572"/>
                <a:gd name="T75" fmla="*/ 51 h 813"/>
                <a:gd name="T76" fmla="*/ 5 w 572"/>
                <a:gd name="T77" fmla="*/ 46 h 813"/>
                <a:gd name="T78" fmla="*/ 25 w 572"/>
                <a:gd name="T79" fmla="*/ 47 h 813"/>
                <a:gd name="T80" fmla="*/ 21 w 572"/>
                <a:gd name="T81" fmla="*/ 43 h 813"/>
                <a:gd name="T82" fmla="*/ 13 w 572"/>
                <a:gd name="T83" fmla="*/ 38 h 813"/>
                <a:gd name="T84" fmla="*/ 17 w 572"/>
                <a:gd name="T85" fmla="*/ 33 h 813"/>
                <a:gd name="T86" fmla="*/ 21 w 572"/>
                <a:gd name="T87" fmla="*/ 27 h 813"/>
                <a:gd name="T88" fmla="*/ 27 w 572"/>
                <a:gd name="T89" fmla="*/ 23 h 813"/>
                <a:gd name="T90" fmla="*/ 36 w 572"/>
                <a:gd name="T91" fmla="*/ 21 h 813"/>
                <a:gd name="T92" fmla="*/ 47 w 572"/>
                <a:gd name="T93" fmla="*/ 18 h 813"/>
                <a:gd name="T94" fmla="*/ 19 w 572"/>
                <a:gd name="T95" fmla="*/ 37 h 813"/>
                <a:gd name="T96" fmla="*/ 5 w 572"/>
                <a:gd name="T97" fmla="*/ 69 h 813"/>
                <a:gd name="T98" fmla="*/ 18 w 572"/>
                <a:gd name="T99" fmla="*/ 81 h 813"/>
                <a:gd name="T100" fmla="*/ 36 w 572"/>
                <a:gd name="T101" fmla="*/ 50 h 813"/>
                <a:gd name="T102" fmla="*/ 48 w 572"/>
                <a:gd name="T103" fmla="*/ 25 h 813"/>
                <a:gd name="T104" fmla="*/ 52 w 572"/>
                <a:gd name="T105" fmla="*/ 17 h 813"/>
                <a:gd name="T106" fmla="*/ 55 w 572"/>
                <a:gd name="T107" fmla="*/ 13 h 813"/>
                <a:gd name="T108" fmla="*/ 59 w 572"/>
                <a:gd name="T109" fmla="*/ 9 h 813"/>
                <a:gd name="T110" fmla="*/ 65 w 572"/>
                <a:gd name="T111" fmla="*/ 6 h 813"/>
                <a:gd name="T112" fmla="*/ 71 w 572"/>
                <a:gd name="T113" fmla="*/ 1 h 813"/>
                <a:gd name="T114" fmla="*/ 59 w 572"/>
                <a:gd name="T115" fmla="*/ 15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0" name="Freeform 2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82 w 884"/>
                <a:gd name="T1" fmla="*/ 516 h 1781"/>
                <a:gd name="T2" fmla="*/ 82 w 884"/>
                <a:gd name="T3" fmla="*/ 760 h 1781"/>
                <a:gd name="T4" fmla="*/ 86 w 884"/>
                <a:gd name="T5" fmla="*/ 897 h 1781"/>
                <a:gd name="T6" fmla="*/ 91 w 884"/>
                <a:gd name="T7" fmla="*/ 1021 h 1781"/>
                <a:gd name="T8" fmla="*/ 98 w 884"/>
                <a:gd name="T9" fmla="*/ 1159 h 1781"/>
                <a:gd name="T10" fmla="*/ 103 w 884"/>
                <a:gd name="T11" fmla="*/ 1422 h 1781"/>
                <a:gd name="T12" fmla="*/ 100 w 884"/>
                <a:gd name="T13" fmla="*/ 1574 h 1781"/>
                <a:gd name="T14" fmla="*/ 95 w 884"/>
                <a:gd name="T15" fmla="*/ 1701 h 1781"/>
                <a:gd name="T16" fmla="*/ 91 w 884"/>
                <a:gd name="T17" fmla="*/ 1618 h 1781"/>
                <a:gd name="T18" fmla="*/ 86 w 884"/>
                <a:gd name="T19" fmla="*/ 1481 h 1781"/>
                <a:gd name="T20" fmla="*/ 76 w 884"/>
                <a:gd name="T21" fmla="*/ 1511 h 1781"/>
                <a:gd name="T22" fmla="*/ 78 w 884"/>
                <a:gd name="T23" fmla="*/ 1711 h 1781"/>
                <a:gd name="T24" fmla="*/ 86 w 884"/>
                <a:gd name="T25" fmla="*/ 1891 h 1781"/>
                <a:gd name="T26" fmla="*/ 89 w 884"/>
                <a:gd name="T27" fmla="*/ 2088 h 1781"/>
                <a:gd name="T28" fmla="*/ 76 w 884"/>
                <a:gd name="T29" fmla="*/ 2098 h 1781"/>
                <a:gd name="T30" fmla="*/ 68 w 884"/>
                <a:gd name="T31" fmla="*/ 1911 h 1781"/>
                <a:gd name="T32" fmla="*/ 62 w 884"/>
                <a:gd name="T33" fmla="*/ 1931 h 1781"/>
                <a:gd name="T34" fmla="*/ 66 w 884"/>
                <a:gd name="T35" fmla="*/ 2106 h 1781"/>
                <a:gd name="T36" fmla="*/ 69 w 884"/>
                <a:gd name="T37" fmla="*/ 2211 h 1781"/>
                <a:gd name="T38" fmla="*/ 72 w 884"/>
                <a:gd name="T39" fmla="*/ 2332 h 1781"/>
                <a:gd name="T40" fmla="*/ 75 w 884"/>
                <a:gd name="T41" fmla="*/ 2553 h 1781"/>
                <a:gd name="T42" fmla="*/ 61 w 884"/>
                <a:gd name="T43" fmla="*/ 2555 h 1781"/>
                <a:gd name="T44" fmla="*/ 57 w 884"/>
                <a:gd name="T45" fmla="*/ 2393 h 1781"/>
                <a:gd name="T46" fmla="*/ 54 w 884"/>
                <a:gd name="T47" fmla="*/ 2211 h 1781"/>
                <a:gd name="T48" fmla="*/ 52 w 884"/>
                <a:gd name="T49" fmla="*/ 2183 h 1781"/>
                <a:gd name="T50" fmla="*/ 52 w 884"/>
                <a:gd name="T51" fmla="*/ 2674 h 1781"/>
                <a:gd name="T52" fmla="*/ 42 w 884"/>
                <a:gd name="T53" fmla="*/ 2772 h 1781"/>
                <a:gd name="T54" fmla="*/ 35 w 884"/>
                <a:gd name="T55" fmla="*/ 2624 h 1781"/>
                <a:gd name="T56" fmla="*/ 39 w 884"/>
                <a:gd name="T57" fmla="*/ 2465 h 1781"/>
                <a:gd name="T58" fmla="*/ 18 w 884"/>
                <a:gd name="T59" fmla="*/ 2441 h 1781"/>
                <a:gd name="T60" fmla="*/ 23 w 884"/>
                <a:gd name="T61" fmla="*/ 2339 h 1781"/>
                <a:gd name="T62" fmla="*/ 39 w 884"/>
                <a:gd name="T63" fmla="*/ 2187 h 1781"/>
                <a:gd name="T64" fmla="*/ 12 w 884"/>
                <a:gd name="T65" fmla="*/ 2106 h 1781"/>
                <a:gd name="T66" fmla="*/ 11 w 884"/>
                <a:gd name="T67" fmla="*/ 1990 h 1781"/>
                <a:gd name="T68" fmla="*/ 38 w 884"/>
                <a:gd name="T69" fmla="*/ 1832 h 1781"/>
                <a:gd name="T70" fmla="*/ 38 w 884"/>
                <a:gd name="T71" fmla="*/ 1689 h 1781"/>
                <a:gd name="T72" fmla="*/ 15 w 884"/>
                <a:gd name="T73" fmla="*/ 1777 h 1781"/>
                <a:gd name="T74" fmla="*/ 0 w 884"/>
                <a:gd name="T75" fmla="*/ 1648 h 1781"/>
                <a:gd name="T76" fmla="*/ 6 w 884"/>
                <a:gd name="T77" fmla="*/ 1497 h 1781"/>
                <a:gd name="T78" fmla="*/ 42 w 884"/>
                <a:gd name="T79" fmla="*/ 1402 h 1781"/>
                <a:gd name="T80" fmla="*/ 32 w 884"/>
                <a:gd name="T81" fmla="*/ 1330 h 1781"/>
                <a:gd name="T82" fmla="*/ 16 w 884"/>
                <a:gd name="T83" fmla="*/ 1261 h 1781"/>
                <a:gd name="T84" fmla="*/ 20 w 884"/>
                <a:gd name="T85" fmla="*/ 1109 h 1781"/>
                <a:gd name="T86" fmla="*/ 25 w 884"/>
                <a:gd name="T87" fmla="*/ 962 h 1781"/>
                <a:gd name="T88" fmla="*/ 32 w 884"/>
                <a:gd name="T89" fmla="*/ 829 h 1781"/>
                <a:gd name="T90" fmla="*/ 45 w 884"/>
                <a:gd name="T91" fmla="*/ 722 h 1781"/>
                <a:gd name="T92" fmla="*/ 65 w 884"/>
                <a:gd name="T93" fmla="*/ 571 h 1781"/>
                <a:gd name="T94" fmla="*/ 25 w 884"/>
                <a:gd name="T95" fmla="*/ 1209 h 1781"/>
                <a:gd name="T96" fmla="*/ 17 w 884"/>
                <a:gd name="T97" fmla="*/ 2036 h 1781"/>
                <a:gd name="T98" fmla="*/ 47 w 884"/>
                <a:gd name="T99" fmla="*/ 2224 h 1781"/>
                <a:gd name="T100" fmla="*/ 62 w 884"/>
                <a:gd name="T101" fmla="*/ 1390 h 1781"/>
                <a:gd name="T102" fmla="*/ 71 w 884"/>
                <a:gd name="T103" fmla="*/ 725 h 1781"/>
                <a:gd name="T104" fmla="*/ 74 w 884"/>
                <a:gd name="T105" fmla="*/ 509 h 1781"/>
                <a:gd name="T106" fmla="*/ 77 w 884"/>
                <a:gd name="T107" fmla="*/ 394 h 1781"/>
                <a:gd name="T108" fmla="*/ 83 w 884"/>
                <a:gd name="T109" fmla="*/ 286 h 1781"/>
                <a:gd name="T110" fmla="*/ 88 w 884"/>
                <a:gd name="T111" fmla="*/ 175 h 1781"/>
                <a:gd name="T112" fmla="*/ 97 w 884"/>
                <a:gd name="T113" fmla="*/ 29 h 1781"/>
                <a:gd name="T114" fmla="*/ 86 w 884"/>
                <a:gd name="T115" fmla="*/ 417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1" name="Freeform 2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23 w 931"/>
                <a:gd name="T1" fmla="*/ 39 h 460"/>
                <a:gd name="T2" fmla="*/ 32 w 931"/>
                <a:gd name="T3" fmla="*/ 35 h 460"/>
                <a:gd name="T4" fmla="*/ 36 w 931"/>
                <a:gd name="T5" fmla="*/ 29 h 460"/>
                <a:gd name="T6" fmla="*/ 39 w 931"/>
                <a:gd name="T7" fmla="*/ 25 h 460"/>
                <a:gd name="T8" fmla="*/ 42 w 931"/>
                <a:gd name="T9" fmla="*/ 19 h 460"/>
                <a:gd name="T10" fmla="*/ 51 w 931"/>
                <a:gd name="T11" fmla="*/ 11 h 460"/>
                <a:gd name="T12" fmla="*/ 57 w 931"/>
                <a:gd name="T13" fmla="*/ 9 h 460"/>
                <a:gd name="T14" fmla="*/ 63 w 931"/>
                <a:gd name="T15" fmla="*/ 9 h 460"/>
                <a:gd name="T16" fmla="*/ 61 w 931"/>
                <a:gd name="T17" fmla="*/ 12 h 460"/>
                <a:gd name="T18" fmla="*/ 57 w 931"/>
                <a:gd name="T19" fmla="*/ 18 h 460"/>
                <a:gd name="T20" fmla="*/ 61 w 931"/>
                <a:gd name="T21" fmla="*/ 22 h 460"/>
                <a:gd name="T22" fmla="*/ 68 w 931"/>
                <a:gd name="T23" fmla="*/ 17 h 460"/>
                <a:gd name="T24" fmla="*/ 72 w 931"/>
                <a:gd name="T25" fmla="*/ 9 h 460"/>
                <a:gd name="T26" fmla="*/ 78 w 931"/>
                <a:gd name="T27" fmla="*/ 4 h 460"/>
                <a:gd name="T28" fmla="*/ 82 w 931"/>
                <a:gd name="T29" fmla="*/ 10 h 460"/>
                <a:gd name="T30" fmla="*/ 78 w 931"/>
                <a:gd name="T31" fmla="*/ 18 h 460"/>
                <a:gd name="T32" fmla="*/ 80 w 931"/>
                <a:gd name="T33" fmla="*/ 20 h 460"/>
                <a:gd name="T34" fmla="*/ 85 w 931"/>
                <a:gd name="T35" fmla="*/ 14 h 460"/>
                <a:gd name="T36" fmla="*/ 88 w 931"/>
                <a:gd name="T37" fmla="*/ 11 h 460"/>
                <a:gd name="T38" fmla="*/ 92 w 931"/>
                <a:gd name="T39" fmla="*/ 7 h 460"/>
                <a:gd name="T40" fmla="*/ 99 w 931"/>
                <a:gd name="T41" fmla="*/ 1 h 460"/>
                <a:gd name="T42" fmla="*/ 103 w 931"/>
                <a:gd name="T43" fmla="*/ 7 h 460"/>
                <a:gd name="T44" fmla="*/ 98 w 931"/>
                <a:gd name="T45" fmla="*/ 13 h 460"/>
                <a:gd name="T46" fmla="*/ 92 w 931"/>
                <a:gd name="T47" fmla="*/ 18 h 460"/>
                <a:gd name="T48" fmla="*/ 92 w 931"/>
                <a:gd name="T49" fmla="*/ 20 h 460"/>
                <a:gd name="T50" fmla="*/ 110 w 931"/>
                <a:gd name="T51" fmla="*/ 10 h 460"/>
                <a:gd name="T52" fmla="*/ 116 w 931"/>
                <a:gd name="T53" fmla="*/ 13 h 460"/>
                <a:gd name="T54" fmla="*/ 112 w 931"/>
                <a:gd name="T55" fmla="*/ 19 h 460"/>
                <a:gd name="T56" fmla="*/ 106 w 931"/>
                <a:gd name="T57" fmla="*/ 21 h 460"/>
                <a:gd name="T58" fmla="*/ 110 w 931"/>
                <a:gd name="T59" fmla="*/ 30 h 460"/>
                <a:gd name="T60" fmla="*/ 105 w 931"/>
                <a:gd name="T61" fmla="*/ 29 h 460"/>
                <a:gd name="T62" fmla="*/ 95 w 931"/>
                <a:gd name="T63" fmla="*/ 26 h 460"/>
                <a:gd name="T64" fmla="*/ 100 w 931"/>
                <a:gd name="T65" fmla="*/ 41 h 460"/>
                <a:gd name="T66" fmla="*/ 96 w 931"/>
                <a:gd name="T67" fmla="*/ 43 h 460"/>
                <a:gd name="T68" fmla="*/ 83 w 931"/>
                <a:gd name="T69" fmla="*/ 34 h 460"/>
                <a:gd name="T70" fmla="*/ 78 w 931"/>
                <a:gd name="T71" fmla="*/ 37 h 460"/>
                <a:gd name="T72" fmla="*/ 87 w 931"/>
                <a:gd name="T73" fmla="*/ 46 h 460"/>
                <a:gd name="T74" fmla="*/ 87 w 931"/>
                <a:gd name="T75" fmla="*/ 56 h 460"/>
                <a:gd name="T76" fmla="*/ 80 w 931"/>
                <a:gd name="T77" fmla="*/ 56 h 460"/>
                <a:gd name="T78" fmla="*/ 67 w 931"/>
                <a:gd name="T79" fmla="*/ 41 h 460"/>
                <a:gd name="T80" fmla="*/ 67 w 931"/>
                <a:gd name="T81" fmla="*/ 47 h 460"/>
                <a:gd name="T82" fmla="*/ 68 w 931"/>
                <a:gd name="T83" fmla="*/ 56 h 460"/>
                <a:gd name="T84" fmla="*/ 62 w 931"/>
                <a:gd name="T85" fmla="*/ 57 h 460"/>
                <a:gd name="T86" fmla="*/ 55 w 931"/>
                <a:gd name="T87" fmla="*/ 58 h 460"/>
                <a:gd name="T88" fmla="*/ 48 w 931"/>
                <a:gd name="T89" fmla="*/ 57 h 460"/>
                <a:gd name="T90" fmla="*/ 41 w 931"/>
                <a:gd name="T91" fmla="*/ 53 h 460"/>
                <a:gd name="T92" fmla="*/ 31 w 931"/>
                <a:gd name="T93" fmla="*/ 47 h 460"/>
                <a:gd name="T94" fmla="*/ 64 w 931"/>
                <a:gd name="T95" fmla="*/ 52 h 460"/>
                <a:gd name="T96" fmla="*/ 96 w 931"/>
                <a:gd name="T97" fmla="*/ 39 h 460"/>
                <a:gd name="T98" fmla="*/ 95 w 931"/>
                <a:gd name="T99" fmla="*/ 21 h 460"/>
                <a:gd name="T100" fmla="*/ 61 w 931"/>
                <a:gd name="T101" fmla="*/ 31 h 460"/>
                <a:gd name="T102" fmla="*/ 34 w 931"/>
                <a:gd name="T103" fmla="*/ 41 h 460"/>
                <a:gd name="T104" fmla="*/ 26 w 931"/>
                <a:gd name="T105" fmla="*/ 43 h 460"/>
                <a:gd name="T106" fmla="*/ 20 w 931"/>
                <a:gd name="T107" fmla="*/ 44 h 460"/>
                <a:gd name="T108" fmla="*/ 15 w 931"/>
                <a:gd name="T109" fmla="*/ 44 h 460"/>
                <a:gd name="T110" fmla="*/ 10 w 931"/>
                <a:gd name="T111" fmla="*/ 43 h 460"/>
                <a:gd name="T112" fmla="*/ 2 w 931"/>
                <a:gd name="T113" fmla="*/ 42 h 460"/>
                <a:gd name="T114" fmla="*/ 19 w 931"/>
                <a:gd name="T115" fmla="*/ 40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2" name="Freeform 2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23 w 929"/>
                <a:gd name="T1" fmla="*/ 39 h 460"/>
                <a:gd name="T2" fmla="*/ 32 w 929"/>
                <a:gd name="T3" fmla="*/ 35 h 460"/>
                <a:gd name="T4" fmla="*/ 36 w 929"/>
                <a:gd name="T5" fmla="*/ 29 h 460"/>
                <a:gd name="T6" fmla="*/ 39 w 929"/>
                <a:gd name="T7" fmla="*/ 25 h 460"/>
                <a:gd name="T8" fmla="*/ 42 w 929"/>
                <a:gd name="T9" fmla="*/ 19 h 460"/>
                <a:gd name="T10" fmla="*/ 51 w 929"/>
                <a:gd name="T11" fmla="*/ 11 h 460"/>
                <a:gd name="T12" fmla="*/ 57 w 929"/>
                <a:gd name="T13" fmla="*/ 9 h 460"/>
                <a:gd name="T14" fmla="*/ 63 w 929"/>
                <a:gd name="T15" fmla="*/ 9 h 460"/>
                <a:gd name="T16" fmla="*/ 61 w 929"/>
                <a:gd name="T17" fmla="*/ 13 h 460"/>
                <a:gd name="T18" fmla="*/ 57 w 929"/>
                <a:gd name="T19" fmla="*/ 18 h 460"/>
                <a:gd name="T20" fmla="*/ 61 w 929"/>
                <a:gd name="T21" fmla="*/ 22 h 460"/>
                <a:gd name="T22" fmla="*/ 68 w 929"/>
                <a:gd name="T23" fmla="*/ 17 h 460"/>
                <a:gd name="T24" fmla="*/ 72 w 929"/>
                <a:gd name="T25" fmla="*/ 9 h 460"/>
                <a:gd name="T26" fmla="*/ 78 w 929"/>
                <a:gd name="T27" fmla="*/ 4 h 460"/>
                <a:gd name="T28" fmla="*/ 82 w 929"/>
                <a:gd name="T29" fmla="*/ 10 h 460"/>
                <a:gd name="T30" fmla="*/ 77 w 929"/>
                <a:gd name="T31" fmla="*/ 18 h 460"/>
                <a:gd name="T32" fmla="*/ 80 w 929"/>
                <a:gd name="T33" fmla="*/ 20 h 460"/>
                <a:gd name="T34" fmla="*/ 85 w 929"/>
                <a:gd name="T35" fmla="*/ 14 h 460"/>
                <a:gd name="T36" fmla="*/ 88 w 929"/>
                <a:gd name="T37" fmla="*/ 11 h 460"/>
                <a:gd name="T38" fmla="*/ 92 w 929"/>
                <a:gd name="T39" fmla="*/ 7 h 460"/>
                <a:gd name="T40" fmla="*/ 99 w 929"/>
                <a:gd name="T41" fmla="*/ 1 h 460"/>
                <a:gd name="T42" fmla="*/ 103 w 929"/>
                <a:gd name="T43" fmla="*/ 7 h 460"/>
                <a:gd name="T44" fmla="*/ 98 w 929"/>
                <a:gd name="T45" fmla="*/ 13 h 460"/>
                <a:gd name="T46" fmla="*/ 92 w 929"/>
                <a:gd name="T47" fmla="*/ 18 h 460"/>
                <a:gd name="T48" fmla="*/ 92 w 929"/>
                <a:gd name="T49" fmla="*/ 20 h 460"/>
                <a:gd name="T50" fmla="*/ 110 w 929"/>
                <a:gd name="T51" fmla="*/ 10 h 460"/>
                <a:gd name="T52" fmla="*/ 116 w 929"/>
                <a:gd name="T53" fmla="*/ 13 h 460"/>
                <a:gd name="T54" fmla="*/ 112 w 929"/>
                <a:gd name="T55" fmla="*/ 19 h 460"/>
                <a:gd name="T56" fmla="*/ 106 w 929"/>
                <a:gd name="T57" fmla="*/ 21 h 460"/>
                <a:gd name="T58" fmla="*/ 110 w 929"/>
                <a:gd name="T59" fmla="*/ 30 h 460"/>
                <a:gd name="T60" fmla="*/ 105 w 929"/>
                <a:gd name="T61" fmla="*/ 30 h 460"/>
                <a:gd name="T62" fmla="*/ 95 w 929"/>
                <a:gd name="T63" fmla="*/ 26 h 460"/>
                <a:gd name="T64" fmla="*/ 100 w 929"/>
                <a:gd name="T65" fmla="*/ 41 h 460"/>
                <a:gd name="T66" fmla="*/ 96 w 929"/>
                <a:gd name="T67" fmla="*/ 43 h 460"/>
                <a:gd name="T68" fmla="*/ 83 w 929"/>
                <a:gd name="T69" fmla="*/ 34 h 460"/>
                <a:gd name="T70" fmla="*/ 78 w 929"/>
                <a:gd name="T71" fmla="*/ 37 h 460"/>
                <a:gd name="T72" fmla="*/ 87 w 929"/>
                <a:gd name="T73" fmla="*/ 46 h 460"/>
                <a:gd name="T74" fmla="*/ 87 w 929"/>
                <a:gd name="T75" fmla="*/ 56 h 460"/>
                <a:gd name="T76" fmla="*/ 80 w 929"/>
                <a:gd name="T77" fmla="*/ 56 h 460"/>
                <a:gd name="T78" fmla="*/ 66 w 929"/>
                <a:gd name="T79" fmla="*/ 41 h 460"/>
                <a:gd name="T80" fmla="*/ 66 w 929"/>
                <a:gd name="T81" fmla="*/ 47 h 460"/>
                <a:gd name="T82" fmla="*/ 68 w 929"/>
                <a:gd name="T83" fmla="*/ 56 h 460"/>
                <a:gd name="T84" fmla="*/ 62 w 929"/>
                <a:gd name="T85" fmla="*/ 57 h 460"/>
                <a:gd name="T86" fmla="*/ 55 w 929"/>
                <a:gd name="T87" fmla="*/ 58 h 460"/>
                <a:gd name="T88" fmla="*/ 48 w 929"/>
                <a:gd name="T89" fmla="*/ 57 h 460"/>
                <a:gd name="T90" fmla="*/ 41 w 929"/>
                <a:gd name="T91" fmla="*/ 53 h 460"/>
                <a:gd name="T92" fmla="*/ 30 w 929"/>
                <a:gd name="T93" fmla="*/ 47 h 460"/>
                <a:gd name="T94" fmla="*/ 64 w 929"/>
                <a:gd name="T95" fmla="*/ 53 h 460"/>
                <a:gd name="T96" fmla="*/ 96 w 929"/>
                <a:gd name="T97" fmla="*/ 40 h 460"/>
                <a:gd name="T98" fmla="*/ 95 w 929"/>
                <a:gd name="T99" fmla="*/ 21 h 460"/>
                <a:gd name="T100" fmla="*/ 61 w 929"/>
                <a:gd name="T101" fmla="*/ 31 h 460"/>
                <a:gd name="T102" fmla="*/ 34 w 929"/>
                <a:gd name="T103" fmla="*/ 41 h 460"/>
                <a:gd name="T104" fmla="*/ 26 w 929"/>
                <a:gd name="T105" fmla="*/ 43 h 460"/>
                <a:gd name="T106" fmla="*/ 20 w 929"/>
                <a:gd name="T107" fmla="*/ 44 h 460"/>
                <a:gd name="T108" fmla="*/ 15 w 929"/>
                <a:gd name="T109" fmla="*/ 44 h 460"/>
                <a:gd name="T110" fmla="*/ 10 w 929"/>
                <a:gd name="T111" fmla="*/ 43 h 460"/>
                <a:gd name="T112" fmla="*/ 2 w 929"/>
                <a:gd name="T113" fmla="*/ 42 h 460"/>
                <a:gd name="T114" fmla="*/ 19 w 929"/>
                <a:gd name="T115" fmla="*/ 40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3" name="Freeform 2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23 w 930"/>
                <a:gd name="T1" fmla="*/ 40 h 460"/>
                <a:gd name="T2" fmla="*/ 31 w 930"/>
                <a:gd name="T3" fmla="*/ 35 h 460"/>
                <a:gd name="T4" fmla="*/ 35 w 930"/>
                <a:gd name="T5" fmla="*/ 29 h 460"/>
                <a:gd name="T6" fmla="*/ 38 w 930"/>
                <a:gd name="T7" fmla="*/ 25 h 460"/>
                <a:gd name="T8" fmla="*/ 42 w 930"/>
                <a:gd name="T9" fmla="*/ 19 h 460"/>
                <a:gd name="T10" fmla="*/ 50 w 930"/>
                <a:gd name="T11" fmla="*/ 11 h 460"/>
                <a:gd name="T12" fmla="*/ 56 w 930"/>
                <a:gd name="T13" fmla="*/ 10 h 460"/>
                <a:gd name="T14" fmla="*/ 62 w 930"/>
                <a:gd name="T15" fmla="*/ 10 h 460"/>
                <a:gd name="T16" fmla="*/ 60 w 930"/>
                <a:gd name="T17" fmla="*/ 13 h 460"/>
                <a:gd name="T18" fmla="*/ 56 w 930"/>
                <a:gd name="T19" fmla="*/ 18 h 460"/>
                <a:gd name="T20" fmla="*/ 60 w 930"/>
                <a:gd name="T21" fmla="*/ 22 h 460"/>
                <a:gd name="T22" fmla="*/ 66 w 930"/>
                <a:gd name="T23" fmla="*/ 17 h 460"/>
                <a:gd name="T24" fmla="*/ 71 w 930"/>
                <a:gd name="T25" fmla="*/ 10 h 460"/>
                <a:gd name="T26" fmla="*/ 77 w 930"/>
                <a:gd name="T27" fmla="*/ 4 h 460"/>
                <a:gd name="T28" fmla="*/ 81 w 930"/>
                <a:gd name="T29" fmla="*/ 10 h 460"/>
                <a:gd name="T30" fmla="*/ 76 w 930"/>
                <a:gd name="T31" fmla="*/ 18 h 460"/>
                <a:gd name="T32" fmla="*/ 79 w 930"/>
                <a:gd name="T33" fmla="*/ 20 h 460"/>
                <a:gd name="T34" fmla="*/ 84 w 930"/>
                <a:gd name="T35" fmla="*/ 14 h 460"/>
                <a:gd name="T36" fmla="*/ 87 w 930"/>
                <a:gd name="T37" fmla="*/ 11 h 460"/>
                <a:gd name="T38" fmla="*/ 91 w 930"/>
                <a:gd name="T39" fmla="*/ 7 h 460"/>
                <a:gd name="T40" fmla="*/ 98 w 930"/>
                <a:gd name="T41" fmla="*/ 1 h 460"/>
                <a:gd name="T42" fmla="*/ 102 w 930"/>
                <a:gd name="T43" fmla="*/ 7 h 460"/>
                <a:gd name="T44" fmla="*/ 97 w 930"/>
                <a:gd name="T45" fmla="*/ 13 h 460"/>
                <a:gd name="T46" fmla="*/ 91 w 930"/>
                <a:gd name="T47" fmla="*/ 18 h 460"/>
                <a:gd name="T48" fmla="*/ 91 w 930"/>
                <a:gd name="T49" fmla="*/ 20 h 460"/>
                <a:gd name="T50" fmla="*/ 109 w 930"/>
                <a:gd name="T51" fmla="*/ 10 h 460"/>
                <a:gd name="T52" fmla="*/ 115 w 930"/>
                <a:gd name="T53" fmla="*/ 13 h 460"/>
                <a:gd name="T54" fmla="*/ 111 w 930"/>
                <a:gd name="T55" fmla="*/ 19 h 460"/>
                <a:gd name="T56" fmla="*/ 105 w 930"/>
                <a:gd name="T57" fmla="*/ 21 h 460"/>
                <a:gd name="T58" fmla="*/ 109 w 930"/>
                <a:gd name="T59" fmla="*/ 30 h 460"/>
                <a:gd name="T60" fmla="*/ 104 w 930"/>
                <a:gd name="T61" fmla="*/ 30 h 460"/>
                <a:gd name="T62" fmla="*/ 94 w 930"/>
                <a:gd name="T63" fmla="*/ 26 h 460"/>
                <a:gd name="T64" fmla="*/ 99 w 930"/>
                <a:gd name="T65" fmla="*/ 41 h 460"/>
                <a:gd name="T66" fmla="*/ 95 w 930"/>
                <a:gd name="T67" fmla="*/ 43 h 460"/>
                <a:gd name="T68" fmla="*/ 82 w 930"/>
                <a:gd name="T69" fmla="*/ 34 h 460"/>
                <a:gd name="T70" fmla="*/ 77 w 930"/>
                <a:gd name="T71" fmla="*/ 37 h 460"/>
                <a:gd name="T72" fmla="*/ 86 w 930"/>
                <a:gd name="T73" fmla="*/ 46 h 460"/>
                <a:gd name="T74" fmla="*/ 86 w 930"/>
                <a:gd name="T75" fmla="*/ 56 h 460"/>
                <a:gd name="T76" fmla="*/ 79 w 930"/>
                <a:gd name="T77" fmla="*/ 56 h 460"/>
                <a:gd name="T78" fmla="*/ 66 w 930"/>
                <a:gd name="T79" fmla="*/ 41 h 460"/>
                <a:gd name="T80" fmla="*/ 66 w 930"/>
                <a:gd name="T81" fmla="*/ 47 h 460"/>
                <a:gd name="T82" fmla="*/ 67 w 930"/>
                <a:gd name="T83" fmla="*/ 56 h 460"/>
                <a:gd name="T84" fmla="*/ 61 w 930"/>
                <a:gd name="T85" fmla="*/ 58 h 460"/>
                <a:gd name="T86" fmla="*/ 54 w 930"/>
                <a:gd name="T87" fmla="*/ 58 h 460"/>
                <a:gd name="T88" fmla="*/ 47 w 930"/>
                <a:gd name="T89" fmla="*/ 57 h 460"/>
                <a:gd name="T90" fmla="*/ 40 w 930"/>
                <a:gd name="T91" fmla="*/ 53 h 460"/>
                <a:gd name="T92" fmla="*/ 30 w 930"/>
                <a:gd name="T93" fmla="*/ 47 h 460"/>
                <a:gd name="T94" fmla="*/ 63 w 930"/>
                <a:gd name="T95" fmla="*/ 53 h 460"/>
                <a:gd name="T96" fmla="*/ 95 w 930"/>
                <a:gd name="T97" fmla="*/ 40 h 460"/>
                <a:gd name="T98" fmla="*/ 94 w 930"/>
                <a:gd name="T99" fmla="*/ 22 h 460"/>
                <a:gd name="T100" fmla="*/ 60 w 930"/>
                <a:gd name="T101" fmla="*/ 31 h 460"/>
                <a:gd name="T102" fmla="*/ 33 w 930"/>
                <a:gd name="T103" fmla="*/ 41 h 460"/>
                <a:gd name="T104" fmla="*/ 25 w 930"/>
                <a:gd name="T105" fmla="*/ 44 h 460"/>
                <a:gd name="T106" fmla="*/ 20 w 930"/>
                <a:gd name="T107" fmla="*/ 44 h 460"/>
                <a:gd name="T108" fmla="*/ 14 w 930"/>
                <a:gd name="T109" fmla="*/ 44 h 460"/>
                <a:gd name="T110" fmla="*/ 9 w 930"/>
                <a:gd name="T111" fmla="*/ 44 h 460"/>
                <a:gd name="T112" fmla="*/ 1 w 930"/>
                <a:gd name="T113" fmla="*/ 43 h 460"/>
                <a:gd name="T114" fmla="*/ 18 w 930"/>
                <a:gd name="T115" fmla="*/ 40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4" name="Freeform 2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47 w 884"/>
                <a:gd name="T1" fmla="*/ 325 h 1781"/>
                <a:gd name="T2" fmla="*/ 47 w 884"/>
                <a:gd name="T3" fmla="*/ 479 h 1781"/>
                <a:gd name="T4" fmla="*/ 50 w 884"/>
                <a:gd name="T5" fmla="*/ 564 h 1781"/>
                <a:gd name="T6" fmla="*/ 53 w 884"/>
                <a:gd name="T7" fmla="*/ 644 h 1781"/>
                <a:gd name="T8" fmla="*/ 57 w 884"/>
                <a:gd name="T9" fmla="*/ 730 h 1781"/>
                <a:gd name="T10" fmla="*/ 59 w 884"/>
                <a:gd name="T11" fmla="*/ 896 h 1781"/>
                <a:gd name="T12" fmla="*/ 58 w 884"/>
                <a:gd name="T13" fmla="*/ 993 h 1781"/>
                <a:gd name="T14" fmla="*/ 55 w 884"/>
                <a:gd name="T15" fmla="*/ 1072 h 1781"/>
                <a:gd name="T16" fmla="*/ 53 w 884"/>
                <a:gd name="T17" fmla="*/ 1022 h 1781"/>
                <a:gd name="T18" fmla="*/ 50 w 884"/>
                <a:gd name="T19" fmla="*/ 934 h 1781"/>
                <a:gd name="T20" fmla="*/ 44 w 884"/>
                <a:gd name="T21" fmla="*/ 953 h 1781"/>
                <a:gd name="T22" fmla="*/ 45 w 884"/>
                <a:gd name="T23" fmla="*/ 1078 h 1781"/>
                <a:gd name="T24" fmla="*/ 50 w 884"/>
                <a:gd name="T25" fmla="*/ 1193 h 1781"/>
                <a:gd name="T26" fmla="*/ 52 w 884"/>
                <a:gd name="T27" fmla="*/ 1318 h 1781"/>
                <a:gd name="T28" fmla="*/ 44 w 884"/>
                <a:gd name="T29" fmla="*/ 1324 h 1781"/>
                <a:gd name="T30" fmla="*/ 40 w 884"/>
                <a:gd name="T31" fmla="*/ 1205 h 1781"/>
                <a:gd name="T32" fmla="*/ 36 w 884"/>
                <a:gd name="T33" fmla="*/ 1217 h 1781"/>
                <a:gd name="T34" fmla="*/ 38 w 884"/>
                <a:gd name="T35" fmla="*/ 1329 h 1781"/>
                <a:gd name="T36" fmla="*/ 40 w 884"/>
                <a:gd name="T37" fmla="*/ 1393 h 1781"/>
                <a:gd name="T38" fmla="*/ 42 w 884"/>
                <a:gd name="T39" fmla="*/ 1471 h 1781"/>
                <a:gd name="T40" fmla="*/ 44 w 884"/>
                <a:gd name="T41" fmla="*/ 1610 h 1781"/>
                <a:gd name="T42" fmla="*/ 35 w 884"/>
                <a:gd name="T43" fmla="*/ 1612 h 1781"/>
                <a:gd name="T44" fmla="*/ 33 w 884"/>
                <a:gd name="T45" fmla="*/ 1511 h 1781"/>
                <a:gd name="T46" fmla="*/ 31 w 884"/>
                <a:gd name="T47" fmla="*/ 1393 h 1781"/>
                <a:gd name="T48" fmla="*/ 30 w 884"/>
                <a:gd name="T49" fmla="*/ 1376 h 1781"/>
                <a:gd name="T50" fmla="*/ 30 w 884"/>
                <a:gd name="T51" fmla="*/ 1686 h 1781"/>
                <a:gd name="T52" fmla="*/ 24 w 884"/>
                <a:gd name="T53" fmla="*/ 1748 h 1781"/>
                <a:gd name="T54" fmla="*/ 20 w 884"/>
                <a:gd name="T55" fmla="*/ 1656 h 1781"/>
                <a:gd name="T56" fmla="*/ 22 w 884"/>
                <a:gd name="T57" fmla="*/ 1553 h 1781"/>
                <a:gd name="T58" fmla="*/ 11 w 884"/>
                <a:gd name="T59" fmla="*/ 1538 h 1781"/>
                <a:gd name="T60" fmla="*/ 14 w 884"/>
                <a:gd name="T61" fmla="*/ 1475 h 1781"/>
                <a:gd name="T62" fmla="*/ 23 w 884"/>
                <a:gd name="T63" fmla="*/ 1378 h 1781"/>
                <a:gd name="T64" fmla="*/ 7 w 884"/>
                <a:gd name="T65" fmla="*/ 1329 h 1781"/>
                <a:gd name="T66" fmla="*/ 7 w 884"/>
                <a:gd name="T67" fmla="*/ 1255 h 1781"/>
                <a:gd name="T68" fmla="*/ 22 w 884"/>
                <a:gd name="T69" fmla="*/ 1156 h 1781"/>
                <a:gd name="T70" fmla="*/ 22 w 884"/>
                <a:gd name="T71" fmla="*/ 1064 h 1781"/>
                <a:gd name="T72" fmla="*/ 9 w 884"/>
                <a:gd name="T73" fmla="*/ 1121 h 1781"/>
                <a:gd name="T74" fmla="*/ 0 w 884"/>
                <a:gd name="T75" fmla="*/ 1040 h 1781"/>
                <a:gd name="T76" fmla="*/ 3 w 884"/>
                <a:gd name="T77" fmla="*/ 944 h 1781"/>
                <a:gd name="T78" fmla="*/ 24 w 884"/>
                <a:gd name="T79" fmla="*/ 884 h 1781"/>
                <a:gd name="T80" fmla="*/ 18 w 884"/>
                <a:gd name="T81" fmla="*/ 840 h 1781"/>
                <a:gd name="T82" fmla="*/ 9 w 884"/>
                <a:gd name="T83" fmla="*/ 795 h 1781"/>
                <a:gd name="T84" fmla="*/ 11 w 884"/>
                <a:gd name="T85" fmla="*/ 701 h 1781"/>
                <a:gd name="T86" fmla="*/ 14 w 884"/>
                <a:gd name="T87" fmla="*/ 606 h 1781"/>
                <a:gd name="T88" fmla="*/ 19 w 884"/>
                <a:gd name="T89" fmla="*/ 523 h 1781"/>
                <a:gd name="T90" fmla="*/ 26 w 884"/>
                <a:gd name="T91" fmla="*/ 455 h 1781"/>
                <a:gd name="T92" fmla="*/ 37 w 884"/>
                <a:gd name="T93" fmla="*/ 361 h 1781"/>
                <a:gd name="T94" fmla="*/ 15 w 884"/>
                <a:gd name="T95" fmla="*/ 762 h 1781"/>
                <a:gd name="T96" fmla="*/ 10 w 884"/>
                <a:gd name="T97" fmla="*/ 1284 h 1781"/>
                <a:gd name="T98" fmla="*/ 27 w 884"/>
                <a:gd name="T99" fmla="*/ 1402 h 1781"/>
                <a:gd name="T100" fmla="*/ 35 w 884"/>
                <a:gd name="T101" fmla="*/ 877 h 1781"/>
                <a:gd name="T102" fmla="*/ 41 w 884"/>
                <a:gd name="T103" fmla="*/ 457 h 1781"/>
                <a:gd name="T104" fmla="*/ 43 w 884"/>
                <a:gd name="T105" fmla="*/ 321 h 1781"/>
                <a:gd name="T106" fmla="*/ 45 w 884"/>
                <a:gd name="T107" fmla="*/ 247 h 1781"/>
                <a:gd name="T108" fmla="*/ 48 w 884"/>
                <a:gd name="T109" fmla="*/ 181 h 1781"/>
                <a:gd name="T110" fmla="*/ 51 w 884"/>
                <a:gd name="T111" fmla="*/ 109 h 1781"/>
                <a:gd name="T112" fmla="*/ 56 w 884"/>
                <a:gd name="T113" fmla="*/ 19 h 1781"/>
                <a:gd name="T114" fmla="*/ 50 w 884"/>
                <a:gd name="T115" fmla="*/ 262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500F74"/>
                </a:gs>
                <a:gs pos="50000">
                  <a:srgbClr val="AC20FA"/>
                </a:gs>
                <a:gs pos="100000">
                  <a:srgbClr val="500F7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7" name="Rectangle 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9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9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9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9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LuocdoDiahinhVietNam_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4851400" y="0"/>
            <a:ext cx="4267200" cy="9461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457200"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Hãy chỉ vùng đồi núi và đồng bằng trên hình 1.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78000" y="5880100"/>
            <a:ext cx="2692400" cy="609600"/>
            <a:chOff x="1088" y="3680"/>
            <a:chExt cx="1696" cy="384"/>
          </a:xfrm>
        </p:grpSpPr>
        <p:sp>
          <p:nvSpPr>
            <p:cNvPr id="6186" name="AutoShape 14"/>
            <p:cNvSpPr>
              <a:spLocks noChangeArrowheads="1"/>
            </p:cNvSpPr>
            <p:nvPr/>
          </p:nvSpPr>
          <p:spPr bwMode="auto">
            <a:xfrm>
              <a:off x="1088" y="36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3" name="Text Box 15"/>
            <p:cNvSpPr txBox="1">
              <a:spLocks noChangeArrowheads="1"/>
            </p:cNvSpPr>
            <p:nvPr/>
          </p:nvSpPr>
          <p:spPr bwMode="auto">
            <a:xfrm>
              <a:off x="1296" y="3744"/>
              <a:ext cx="1488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Đồng bằng Nam bộ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676400" y="1600200"/>
            <a:ext cx="2700338" cy="3124200"/>
            <a:chOff x="984" y="1008"/>
            <a:chExt cx="1701" cy="1968"/>
          </a:xfrm>
        </p:grpSpPr>
        <p:sp>
          <p:nvSpPr>
            <p:cNvPr id="6184" name="AutoShape 17"/>
            <p:cNvSpPr>
              <a:spLocks noChangeArrowheads="1"/>
            </p:cNvSpPr>
            <p:nvPr/>
          </p:nvSpPr>
          <p:spPr bwMode="auto">
            <a:xfrm rot="5243253">
              <a:off x="1127" y="1417"/>
              <a:ext cx="1968" cy="1149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2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58 h 21600"/>
                <a:gd name="T20" fmla="*/ 18439 w 21600"/>
                <a:gd name="T21" fmla="*/ 1844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63" y="5399"/>
                    <a:pt x="5464" y="7747"/>
                    <a:pt x="5401" y="10683"/>
                  </a:cubicBezTo>
                  <a:lnTo>
                    <a:pt x="2" y="10566"/>
                  </a:lnTo>
                  <a:cubicBezTo>
                    <a:pt x="129" y="4694"/>
                    <a:pt x="4926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WordArt 18"/>
            <p:cNvSpPr>
              <a:spLocks noChangeArrowheads="1" noChangeShapeType="1" noTextEdit="1"/>
            </p:cNvSpPr>
            <p:nvPr/>
          </p:nvSpPr>
          <p:spPr bwMode="auto">
            <a:xfrm rot="5905978">
              <a:off x="885" y="1182"/>
              <a:ext cx="1789" cy="159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2247812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Đồng bằng duyên hải miền Trung</a:t>
              </a:r>
            </a:p>
          </p:txBody>
        </p:sp>
      </p:grp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5486400" y="6019800"/>
            <a:ext cx="3124200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Vùng đồng bằng</a:t>
            </a:r>
          </a:p>
        </p:txBody>
      </p:sp>
      <p:sp>
        <p:nvSpPr>
          <p:cNvPr id="130069" name="Freeform 21"/>
          <p:cNvSpPr>
            <a:spLocks/>
          </p:cNvSpPr>
          <p:nvPr/>
        </p:nvSpPr>
        <p:spPr bwMode="auto">
          <a:xfrm>
            <a:off x="0" y="0"/>
            <a:ext cx="2946400" cy="5524500"/>
          </a:xfrm>
          <a:custGeom>
            <a:avLst/>
            <a:gdLst>
              <a:gd name="T0" fmla="*/ 2147483647 w 1856"/>
              <a:gd name="T1" fmla="*/ 2147483647 h 3480"/>
              <a:gd name="T2" fmla="*/ 2147483647 w 1856"/>
              <a:gd name="T3" fmla="*/ 2147483647 h 3480"/>
              <a:gd name="T4" fmla="*/ 2147483647 w 1856"/>
              <a:gd name="T5" fmla="*/ 2147483647 h 3480"/>
              <a:gd name="T6" fmla="*/ 2147483647 w 1856"/>
              <a:gd name="T7" fmla="*/ 2147483647 h 3480"/>
              <a:gd name="T8" fmla="*/ 2147483647 w 1856"/>
              <a:gd name="T9" fmla="*/ 2147483647 h 3480"/>
              <a:gd name="T10" fmla="*/ 2147483647 w 1856"/>
              <a:gd name="T11" fmla="*/ 2147483647 h 3480"/>
              <a:gd name="T12" fmla="*/ 2147483647 w 1856"/>
              <a:gd name="T13" fmla="*/ 2147483647 h 3480"/>
              <a:gd name="T14" fmla="*/ 2147483647 w 1856"/>
              <a:gd name="T15" fmla="*/ 2147483647 h 3480"/>
              <a:gd name="T16" fmla="*/ 2147483647 w 1856"/>
              <a:gd name="T17" fmla="*/ 2147483647 h 3480"/>
              <a:gd name="T18" fmla="*/ 2147483647 w 1856"/>
              <a:gd name="T19" fmla="*/ 2147483647 h 3480"/>
              <a:gd name="T20" fmla="*/ 2147483647 w 1856"/>
              <a:gd name="T21" fmla="*/ 2147483647 h 3480"/>
              <a:gd name="T22" fmla="*/ 2147483647 w 1856"/>
              <a:gd name="T23" fmla="*/ 2147483647 h 3480"/>
              <a:gd name="T24" fmla="*/ 2147483647 w 1856"/>
              <a:gd name="T25" fmla="*/ 2147483647 h 3480"/>
              <a:gd name="T26" fmla="*/ 2147483647 w 1856"/>
              <a:gd name="T27" fmla="*/ 2147483647 h 3480"/>
              <a:gd name="T28" fmla="*/ 2147483647 w 1856"/>
              <a:gd name="T29" fmla="*/ 2147483647 h 3480"/>
              <a:gd name="T30" fmla="*/ 2147483647 w 1856"/>
              <a:gd name="T31" fmla="*/ 2147483647 h 3480"/>
              <a:gd name="T32" fmla="*/ 2147483647 w 1856"/>
              <a:gd name="T33" fmla="*/ 2147483647 h 3480"/>
              <a:gd name="T34" fmla="*/ 2147483647 w 1856"/>
              <a:gd name="T35" fmla="*/ 2147483647 h 3480"/>
              <a:gd name="T36" fmla="*/ 2147483647 w 1856"/>
              <a:gd name="T37" fmla="*/ 2147483647 h 3480"/>
              <a:gd name="T38" fmla="*/ 2147483647 w 1856"/>
              <a:gd name="T39" fmla="*/ 2147483647 h 3480"/>
              <a:gd name="T40" fmla="*/ 2147483647 w 1856"/>
              <a:gd name="T41" fmla="*/ 2147483647 h 3480"/>
              <a:gd name="T42" fmla="*/ 2147483647 w 1856"/>
              <a:gd name="T43" fmla="*/ 2147483647 h 3480"/>
              <a:gd name="T44" fmla="*/ 2147483647 w 1856"/>
              <a:gd name="T45" fmla="*/ 2147483647 h 3480"/>
              <a:gd name="T46" fmla="*/ 2147483647 w 1856"/>
              <a:gd name="T47" fmla="*/ 2147483647 h 3480"/>
              <a:gd name="T48" fmla="*/ 2147483647 w 1856"/>
              <a:gd name="T49" fmla="*/ 2147483647 h 3480"/>
              <a:gd name="T50" fmla="*/ 2147483647 w 1856"/>
              <a:gd name="T51" fmla="*/ 2147483647 h 3480"/>
              <a:gd name="T52" fmla="*/ 2147483647 w 1856"/>
              <a:gd name="T53" fmla="*/ 2147483647 h 3480"/>
              <a:gd name="T54" fmla="*/ 2147483647 w 1856"/>
              <a:gd name="T55" fmla="*/ 2147483647 h 3480"/>
              <a:gd name="T56" fmla="*/ 2147483647 w 1856"/>
              <a:gd name="T57" fmla="*/ 2147483647 h 3480"/>
              <a:gd name="T58" fmla="*/ 2147483647 w 1856"/>
              <a:gd name="T59" fmla="*/ 2147483647 h 3480"/>
              <a:gd name="T60" fmla="*/ 2147483647 w 1856"/>
              <a:gd name="T61" fmla="*/ 2147483647 h 3480"/>
              <a:gd name="T62" fmla="*/ 2147483647 w 1856"/>
              <a:gd name="T63" fmla="*/ 2147483647 h 3480"/>
              <a:gd name="T64" fmla="*/ 2147483647 w 1856"/>
              <a:gd name="T65" fmla="*/ 2147483647 h 3480"/>
              <a:gd name="T66" fmla="*/ 2147483647 w 1856"/>
              <a:gd name="T67" fmla="*/ 2147483647 h 3480"/>
              <a:gd name="T68" fmla="*/ 2147483647 w 1856"/>
              <a:gd name="T69" fmla="*/ 2147483647 h 3480"/>
              <a:gd name="T70" fmla="*/ 2147483647 w 1856"/>
              <a:gd name="T71" fmla="*/ 2147483647 h 3480"/>
              <a:gd name="T72" fmla="*/ 2147483647 w 1856"/>
              <a:gd name="T73" fmla="*/ 2147483647 h 3480"/>
              <a:gd name="T74" fmla="*/ 2147483647 w 1856"/>
              <a:gd name="T75" fmla="*/ 2147483647 h 3480"/>
              <a:gd name="T76" fmla="*/ 2147483647 w 1856"/>
              <a:gd name="T77" fmla="*/ 2147483647 h 3480"/>
              <a:gd name="T78" fmla="*/ 2147483647 w 1856"/>
              <a:gd name="T79" fmla="*/ 2147483647 h 3480"/>
              <a:gd name="T80" fmla="*/ 2147483647 w 1856"/>
              <a:gd name="T81" fmla="*/ 2147483647 h 3480"/>
              <a:gd name="T82" fmla="*/ 2147483647 w 1856"/>
              <a:gd name="T83" fmla="*/ 2147483647 h 3480"/>
              <a:gd name="T84" fmla="*/ 2147483647 w 1856"/>
              <a:gd name="T85" fmla="*/ 2147483647 h 3480"/>
              <a:gd name="T86" fmla="*/ 2147483647 w 1856"/>
              <a:gd name="T87" fmla="*/ 2147483647 h 3480"/>
              <a:gd name="T88" fmla="*/ 2147483647 w 1856"/>
              <a:gd name="T89" fmla="*/ 2147483647 h 3480"/>
              <a:gd name="T90" fmla="*/ 2147483647 w 1856"/>
              <a:gd name="T91" fmla="*/ 2147483647 h 3480"/>
              <a:gd name="T92" fmla="*/ 2147483647 w 1856"/>
              <a:gd name="T93" fmla="*/ 2147483647 h 3480"/>
              <a:gd name="T94" fmla="*/ 2147483647 w 1856"/>
              <a:gd name="T95" fmla="*/ 2147483647 h 3480"/>
              <a:gd name="T96" fmla="*/ 2147483647 w 1856"/>
              <a:gd name="T97" fmla="*/ 2147483647 h 3480"/>
              <a:gd name="T98" fmla="*/ 2147483647 w 1856"/>
              <a:gd name="T99" fmla="*/ 2147483647 h 3480"/>
              <a:gd name="T100" fmla="*/ 2147483647 w 1856"/>
              <a:gd name="T101" fmla="*/ 2147483647 h 3480"/>
              <a:gd name="T102" fmla="*/ 2147483647 w 1856"/>
              <a:gd name="T103" fmla="*/ 2147483647 h 3480"/>
              <a:gd name="T104" fmla="*/ 2147483647 w 1856"/>
              <a:gd name="T105" fmla="*/ 2147483647 h 3480"/>
              <a:gd name="T106" fmla="*/ 2147483647 w 1856"/>
              <a:gd name="T107" fmla="*/ 2147483647 h 3480"/>
              <a:gd name="T108" fmla="*/ 2147483647 w 1856"/>
              <a:gd name="T109" fmla="*/ 2147483647 h 3480"/>
              <a:gd name="T110" fmla="*/ 2147483647 w 1856"/>
              <a:gd name="T111" fmla="*/ 2147483647 h 3480"/>
              <a:gd name="T112" fmla="*/ 2147483647 w 1856"/>
              <a:gd name="T113" fmla="*/ 2147483647 h 3480"/>
              <a:gd name="T114" fmla="*/ 2147483647 w 1856"/>
              <a:gd name="T115" fmla="*/ 2147483647 h 348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56"/>
              <a:gd name="T175" fmla="*/ 0 h 3480"/>
              <a:gd name="T176" fmla="*/ 1856 w 1856"/>
              <a:gd name="T177" fmla="*/ 3480 h 348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56" h="3480">
                <a:moveTo>
                  <a:pt x="1544" y="528"/>
                </a:moveTo>
                <a:cubicBezTo>
                  <a:pt x="1552" y="520"/>
                  <a:pt x="1464" y="496"/>
                  <a:pt x="1448" y="480"/>
                </a:cubicBezTo>
                <a:cubicBezTo>
                  <a:pt x="1432" y="464"/>
                  <a:pt x="1456" y="448"/>
                  <a:pt x="1448" y="432"/>
                </a:cubicBezTo>
                <a:cubicBezTo>
                  <a:pt x="1440" y="416"/>
                  <a:pt x="1416" y="376"/>
                  <a:pt x="1400" y="384"/>
                </a:cubicBezTo>
                <a:cubicBezTo>
                  <a:pt x="1384" y="392"/>
                  <a:pt x="1368" y="472"/>
                  <a:pt x="1352" y="480"/>
                </a:cubicBezTo>
                <a:cubicBezTo>
                  <a:pt x="1336" y="488"/>
                  <a:pt x="1320" y="440"/>
                  <a:pt x="1304" y="432"/>
                </a:cubicBezTo>
                <a:cubicBezTo>
                  <a:pt x="1288" y="424"/>
                  <a:pt x="1264" y="440"/>
                  <a:pt x="1256" y="432"/>
                </a:cubicBezTo>
                <a:cubicBezTo>
                  <a:pt x="1248" y="424"/>
                  <a:pt x="1264" y="392"/>
                  <a:pt x="1256" y="384"/>
                </a:cubicBezTo>
                <a:cubicBezTo>
                  <a:pt x="1248" y="376"/>
                  <a:pt x="1224" y="384"/>
                  <a:pt x="1208" y="384"/>
                </a:cubicBezTo>
                <a:cubicBezTo>
                  <a:pt x="1192" y="384"/>
                  <a:pt x="1168" y="392"/>
                  <a:pt x="1160" y="384"/>
                </a:cubicBezTo>
                <a:cubicBezTo>
                  <a:pt x="1152" y="376"/>
                  <a:pt x="1152" y="344"/>
                  <a:pt x="1160" y="336"/>
                </a:cubicBezTo>
                <a:cubicBezTo>
                  <a:pt x="1168" y="328"/>
                  <a:pt x="1208" y="344"/>
                  <a:pt x="1208" y="336"/>
                </a:cubicBezTo>
                <a:cubicBezTo>
                  <a:pt x="1208" y="328"/>
                  <a:pt x="1168" y="304"/>
                  <a:pt x="1160" y="288"/>
                </a:cubicBezTo>
                <a:cubicBezTo>
                  <a:pt x="1152" y="272"/>
                  <a:pt x="1152" y="256"/>
                  <a:pt x="1160" y="240"/>
                </a:cubicBezTo>
                <a:cubicBezTo>
                  <a:pt x="1168" y="224"/>
                  <a:pt x="1200" y="208"/>
                  <a:pt x="1208" y="192"/>
                </a:cubicBezTo>
                <a:cubicBezTo>
                  <a:pt x="1216" y="176"/>
                  <a:pt x="1224" y="160"/>
                  <a:pt x="1208" y="144"/>
                </a:cubicBezTo>
                <a:cubicBezTo>
                  <a:pt x="1192" y="128"/>
                  <a:pt x="1136" y="96"/>
                  <a:pt x="1112" y="96"/>
                </a:cubicBezTo>
                <a:cubicBezTo>
                  <a:pt x="1088" y="96"/>
                  <a:pt x="1080" y="144"/>
                  <a:pt x="1064" y="144"/>
                </a:cubicBezTo>
                <a:cubicBezTo>
                  <a:pt x="1048" y="144"/>
                  <a:pt x="1032" y="104"/>
                  <a:pt x="1016" y="96"/>
                </a:cubicBezTo>
                <a:cubicBezTo>
                  <a:pt x="1000" y="88"/>
                  <a:pt x="984" y="104"/>
                  <a:pt x="968" y="96"/>
                </a:cubicBezTo>
                <a:cubicBezTo>
                  <a:pt x="952" y="88"/>
                  <a:pt x="936" y="56"/>
                  <a:pt x="920" y="48"/>
                </a:cubicBezTo>
                <a:cubicBezTo>
                  <a:pt x="904" y="40"/>
                  <a:pt x="888" y="56"/>
                  <a:pt x="872" y="48"/>
                </a:cubicBezTo>
                <a:cubicBezTo>
                  <a:pt x="856" y="40"/>
                  <a:pt x="848" y="0"/>
                  <a:pt x="824" y="0"/>
                </a:cubicBezTo>
                <a:cubicBezTo>
                  <a:pt x="800" y="0"/>
                  <a:pt x="752" y="40"/>
                  <a:pt x="728" y="48"/>
                </a:cubicBezTo>
                <a:cubicBezTo>
                  <a:pt x="704" y="56"/>
                  <a:pt x="688" y="40"/>
                  <a:pt x="680" y="48"/>
                </a:cubicBezTo>
                <a:cubicBezTo>
                  <a:pt x="672" y="56"/>
                  <a:pt x="680" y="80"/>
                  <a:pt x="680" y="96"/>
                </a:cubicBezTo>
                <a:cubicBezTo>
                  <a:pt x="680" y="112"/>
                  <a:pt x="688" y="144"/>
                  <a:pt x="680" y="144"/>
                </a:cubicBezTo>
                <a:cubicBezTo>
                  <a:pt x="672" y="144"/>
                  <a:pt x="648" y="88"/>
                  <a:pt x="632" y="96"/>
                </a:cubicBezTo>
                <a:cubicBezTo>
                  <a:pt x="616" y="104"/>
                  <a:pt x="600" y="184"/>
                  <a:pt x="584" y="192"/>
                </a:cubicBezTo>
                <a:cubicBezTo>
                  <a:pt x="568" y="200"/>
                  <a:pt x="552" y="144"/>
                  <a:pt x="536" y="144"/>
                </a:cubicBezTo>
                <a:cubicBezTo>
                  <a:pt x="520" y="144"/>
                  <a:pt x="496" y="176"/>
                  <a:pt x="488" y="192"/>
                </a:cubicBezTo>
                <a:cubicBezTo>
                  <a:pt x="480" y="208"/>
                  <a:pt x="504" y="248"/>
                  <a:pt x="488" y="240"/>
                </a:cubicBezTo>
                <a:cubicBezTo>
                  <a:pt x="472" y="232"/>
                  <a:pt x="416" y="160"/>
                  <a:pt x="392" y="144"/>
                </a:cubicBezTo>
                <a:cubicBezTo>
                  <a:pt x="368" y="128"/>
                  <a:pt x="352" y="136"/>
                  <a:pt x="344" y="144"/>
                </a:cubicBezTo>
                <a:cubicBezTo>
                  <a:pt x="336" y="152"/>
                  <a:pt x="352" y="192"/>
                  <a:pt x="344" y="192"/>
                </a:cubicBezTo>
                <a:cubicBezTo>
                  <a:pt x="336" y="192"/>
                  <a:pt x="312" y="136"/>
                  <a:pt x="296" y="144"/>
                </a:cubicBezTo>
                <a:cubicBezTo>
                  <a:pt x="280" y="152"/>
                  <a:pt x="264" y="224"/>
                  <a:pt x="248" y="240"/>
                </a:cubicBezTo>
                <a:cubicBezTo>
                  <a:pt x="232" y="256"/>
                  <a:pt x="216" y="256"/>
                  <a:pt x="200" y="240"/>
                </a:cubicBezTo>
                <a:cubicBezTo>
                  <a:pt x="184" y="224"/>
                  <a:pt x="168" y="160"/>
                  <a:pt x="152" y="144"/>
                </a:cubicBezTo>
                <a:cubicBezTo>
                  <a:pt x="136" y="128"/>
                  <a:pt x="120" y="136"/>
                  <a:pt x="104" y="144"/>
                </a:cubicBezTo>
                <a:cubicBezTo>
                  <a:pt x="88" y="152"/>
                  <a:pt x="72" y="176"/>
                  <a:pt x="56" y="192"/>
                </a:cubicBezTo>
                <a:cubicBezTo>
                  <a:pt x="40" y="208"/>
                  <a:pt x="0" y="216"/>
                  <a:pt x="8" y="240"/>
                </a:cubicBezTo>
                <a:cubicBezTo>
                  <a:pt x="16" y="264"/>
                  <a:pt x="80" y="304"/>
                  <a:pt x="104" y="336"/>
                </a:cubicBezTo>
                <a:cubicBezTo>
                  <a:pt x="128" y="368"/>
                  <a:pt x="152" y="416"/>
                  <a:pt x="152" y="432"/>
                </a:cubicBezTo>
                <a:cubicBezTo>
                  <a:pt x="152" y="448"/>
                  <a:pt x="96" y="432"/>
                  <a:pt x="104" y="432"/>
                </a:cubicBezTo>
                <a:cubicBezTo>
                  <a:pt x="112" y="432"/>
                  <a:pt x="184" y="424"/>
                  <a:pt x="200" y="432"/>
                </a:cubicBezTo>
                <a:cubicBezTo>
                  <a:pt x="216" y="440"/>
                  <a:pt x="208" y="464"/>
                  <a:pt x="200" y="480"/>
                </a:cubicBezTo>
                <a:cubicBezTo>
                  <a:pt x="192" y="496"/>
                  <a:pt x="136" y="488"/>
                  <a:pt x="152" y="528"/>
                </a:cubicBezTo>
                <a:cubicBezTo>
                  <a:pt x="168" y="568"/>
                  <a:pt x="272" y="696"/>
                  <a:pt x="296" y="720"/>
                </a:cubicBezTo>
                <a:cubicBezTo>
                  <a:pt x="320" y="744"/>
                  <a:pt x="280" y="672"/>
                  <a:pt x="296" y="672"/>
                </a:cubicBezTo>
                <a:cubicBezTo>
                  <a:pt x="312" y="672"/>
                  <a:pt x="368" y="720"/>
                  <a:pt x="392" y="720"/>
                </a:cubicBezTo>
                <a:cubicBezTo>
                  <a:pt x="416" y="720"/>
                  <a:pt x="416" y="680"/>
                  <a:pt x="440" y="672"/>
                </a:cubicBezTo>
                <a:cubicBezTo>
                  <a:pt x="464" y="664"/>
                  <a:pt x="504" y="664"/>
                  <a:pt x="536" y="672"/>
                </a:cubicBezTo>
                <a:cubicBezTo>
                  <a:pt x="568" y="680"/>
                  <a:pt x="624" y="704"/>
                  <a:pt x="632" y="720"/>
                </a:cubicBezTo>
                <a:cubicBezTo>
                  <a:pt x="640" y="736"/>
                  <a:pt x="592" y="752"/>
                  <a:pt x="584" y="768"/>
                </a:cubicBezTo>
                <a:cubicBezTo>
                  <a:pt x="576" y="784"/>
                  <a:pt x="576" y="816"/>
                  <a:pt x="584" y="816"/>
                </a:cubicBezTo>
                <a:cubicBezTo>
                  <a:pt x="592" y="816"/>
                  <a:pt x="624" y="768"/>
                  <a:pt x="632" y="768"/>
                </a:cubicBezTo>
                <a:cubicBezTo>
                  <a:pt x="640" y="768"/>
                  <a:pt x="616" y="800"/>
                  <a:pt x="632" y="816"/>
                </a:cubicBezTo>
                <a:cubicBezTo>
                  <a:pt x="648" y="832"/>
                  <a:pt x="720" y="848"/>
                  <a:pt x="728" y="864"/>
                </a:cubicBezTo>
                <a:cubicBezTo>
                  <a:pt x="736" y="880"/>
                  <a:pt x="696" y="888"/>
                  <a:pt x="680" y="912"/>
                </a:cubicBezTo>
                <a:cubicBezTo>
                  <a:pt x="664" y="936"/>
                  <a:pt x="648" y="992"/>
                  <a:pt x="632" y="1008"/>
                </a:cubicBezTo>
                <a:cubicBezTo>
                  <a:pt x="616" y="1024"/>
                  <a:pt x="608" y="1016"/>
                  <a:pt x="584" y="1008"/>
                </a:cubicBezTo>
                <a:cubicBezTo>
                  <a:pt x="560" y="1000"/>
                  <a:pt x="504" y="960"/>
                  <a:pt x="488" y="960"/>
                </a:cubicBezTo>
                <a:cubicBezTo>
                  <a:pt x="472" y="960"/>
                  <a:pt x="496" y="992"/>
                  <a:pt x="488" y="1008"/>
                </a:cubicBezTo>
                <a:cubicBezTo>
                  <a:pt x="480" y="1024"/>
                  <a:pt x="448" y="1032"/>
                  <a:pt x="440" y="1056"/>
                </a:cubicBezTo>
                <a:cubicBezTo>
                  <a:pt x="432" y="1080"/>
                  <a:pt x="408" y="1128"/>
                  <a:pt x="440" y="1152"/>
                </a:cubicBezTo>
                <a:cubicBezTo>
                  <a:pt x="472" y="1176"/>
                  <a:pt x="576" y="1176"/>
                  <a:pt x="632" y="1200"/>
                </a:cubicBezTo>
                <a:cubicBezTo>
                  <a:pt x="688" y="1224"/>
                  <a:pt x="752" y="1272"/>
                  <a:pt x="776" y="1296"/>
                </a:cubicBezTo>
                <a:cubicBezTo>
                  <a:pt x="800" y="1320"/>
                  <a:pt x="768" y="1320"/>
                  <a:pt x="776" y="1344"/>
                </a:cubicBezTo>
                <a:cubicBezTo>
                  <a:pt x="784" y="1368"/>
                  <a:pt x="800" y="1424"/>
                  <a:pt x="824" y="1440"/>
                </a:cubicBezTo>
                <a:cubicBezTo>
                  <a:pt x="848" y="1456"/>
                  <a:pt x="912" y="1432"/>
                  <a:pt x="920" y="1440"/>
                </a:cubicBezTo>
                <a:cubicBezTo>
                  <a:pt x="928" y="1448"/>
                  <a:pt x="848" y="1440"/>
                  <a:pt x="872" y="1488"/>
                </a:cubicBezTo>
                <a:cubicBezTo>
                  <a:pt x="896" y="1536"/>
                  <a:pt x="1024" y="1688"/>
                  <a:pt x="1064" y="1728"/>
                </a:cubicBezTo>
                <a:cubicBezTo>
                  <a:pt x="1104" y="1768"/>
                  <a:pt x="1096" y="1720"/>
                  <a:pt x="1112" y="1728"/>
                </a:cubicBezTo>
                <a:cubicBezTo>
                  <a:pt x="1128" y="1736"/>
                  <a:pt x="1160" y="1768"/>
                  <a:pt x="1160" y="1776"/>
                </a:cubicBezTo>
                <a:cubicBezTo>
                  <a:pt x="1160" y="1784"/>
                  <a:pt x="1104" y="1752"/>
                  <a:pt x="1112" y="1776"/>
                </a:cubicBezTo>
                <a:cubicBezTo>
                  <a:pt x="1120" y="1800"/>
                  <a:pt x="1184" y="1888"/>
                  <a:pt x="1208" y="1920"/>
                </a:cubicBezTo>
                <a:cubicBezTo>
                  <a:pt x="1232" y="1952"/>
                  <a:pt x="1232" y="1952"/>
                  <a:pt x="1256" y="1968"/>
                </a:cubicBezTo>
                <a:cubicBezTo>
                  <a:pt x="1280" y="1984"/>
                  <a:pt x="1352" y="2000"/>
                  <a:pt x="1352" y="2016"/>
                </a:cubicBezTo>
                <a:cubicBezTo>
                  <a:pt x="1352" y="2032"/>
                  <a:pt x="1256" y="2040"/>
                  <a:pt x="1256" y="2064"/>
                </a:cubicBezTo>
                <a:cubicBezTo>
                  <a:pt x="1256" y="2088"/>
                  <a:pt x="1328" y="2144"/>
                  <a:pt x="1352" y="2160"/>
                </a:cubicBezTo>
                <a:cubicBezTo>
                  <a:pt x="1376" y="2176"/>
                  <a:pt x="1392" y="2152"/>
                  <a:pt x="1400" y="2160"/>
                </a:cubicBezTo>
                <a:cubicBezTo>
                  <a:pt x="1408" y="2168"/>
                  <a:pt x="1408" y="2192"/>
                  <a:pt x="1400" y="2208"/>
                </a:cubicBezTo>
                <a:cubicBezTo>
                  <a:pt x="1392" y="2224"/>
                  <a:pt x="1360" y="2240"/>
                  <a:pt x="1352" y="2256"/>
                </a:cubicBezTo>
                <a:cubicBezTo>
                  <a:pt x="1344" y="2272"/>
                  <a:pt x="1344" y="2288"/>
                  <a:pt x="1352" y="2304"/>
                </a:cubicBezTo>
                <a:cubicBezTo>
                  <a:pt x="1360" y="2320"/>
                  <a:pt x="1400" y="2336"/>
                  <a:pt x="1400" y="2352"/>
                </a:cubicBezTo>
                <a:cubicBezTo>
                  <a:pt x="1400" y="2368"/>
                  <a:pt x="1360" y="2376"/>
                  <a:pt x="1352" y="2400"/>
                </a:cubicBezTo>
                <a:cubicBezTo>
                  <a:pt x="1344" y="2424"/>
                  <a:pt x="1360" y="2480"/>
                  <a:pt x="1352" y="2496"/>
                </a:cubicBezTo>
                <a:cubicBezTo>
                  <a:pt x="1344" y="2512"/>
                  <a:pt x="1312" y="2480"/>
                  <a:pt x="1304" y="2496"/>
                </a:cubicBezTo>
                <a:cubicBezTo>
                  <a:pt x="1296" y="2512"/>
                  <a:pt x="1288" y="2568"/>
                  <a:pt x="1304" y="2592"/>
                </a:cubicBezTo>
                <a:cubicBezTo>
                  <a:pt x="1320" y="2616"/>
                  <a:pt x="1392" y="2608"/>
                  <a:pt x="1400" y="2640"/>
                </a:cubicBezTo>
                <a:cubicBezTo>
                  <a:pt x="1408" y="2672"/>
                  <a:pt x="1360" y="2752"/>
                  <a:pt x="1352" y="2784"/>
                </a:cubicBezTo>
                <a:cubicBezTo>
                  <a:pt x="1344" y="2816"/>
                  <a:pt x="1344" y="2816"/>
                  <a:pt x="1352" y="2832"/>
                </a:cubicBezTo>
                <a:cubicBezTo>
                  <a:pt x="1360" y="2848"/>
                  <a:pt x="1400" y="2864"/>
                  <a:pt x="1400" y="2880"/>
                </a:cubicBezTo>
                <a:cubicBezTo>
                  <a:pt x="1400" y="2896"/>
                  <a:pt x="1360" y="2912"/>
                  <a:pt x="1352" y="2928"/>
                </a:cubicBezTo>
                <a:cubicBezTo>
                  <a:pt x="1344" y="2944"/>
                  <a:pt x="1376" y="2960"/>
                  <a:pt x="1352" y="2976"/>
                </a:cubicBezTo>
                <a:cubicBezTo>
                  <a:pt x="1328" y="2992"/>
                  <a:pt x="1232" y="3008"/>
                  <a:pt x="1208" y="3024"/>
                </a:cubicBezTo>
                <a:cubicBezTo>
                  <a:pt x="1184" y="3040"/>
                  <a:pt x="1224" y="3064"/>
                  <a:pt x="1208" y="3072"/>
                </a:cubicBezTo>
                <a:cubicBezTo>
                  <a:pt x="1192" y="3080"/>
                  <a:pt x="1136" y="3072"/>
                  <a:pt x="1112" y="3072"/>
                </a:cubicBezTo>
                <a:cubicBezTo>
                  <a:pt x="1088" y="3072"/>
                  <a:pt x="1072" y="3064"/>
                  <a:pt x="1064" y="3072"/>
                </a:cubicBezTo>
                <a:cubicBezTo>
                  <a:pt x="1056" y="3080"/>
                  <a:pt x="1064" y="3104"/>
                  <a:pt x="1064" y="3120"/>
                </a:cubicBezTo>
                <a:cubicBezTo>
                  <a:pt x="1064" y="3136"/>
                  <a:pt x="1072" y="3160"/>
                  <a:pt x="1064" y="3168"/>
                </a:cubicBezTo>
                <a:cubicBezTo>
                  <a:pt x="1056" y="3176"/>
                  <a:pt x="1016" y="3152"/>
                  <a:pt x="1016" y="3168"/>
                </a:cubicBezTo>
                <a:cubicBezTo>
                  <a:pt x="1016" y="3184"/>
                  <a:pt x="1024" y="3248"/>
                  <a:pt x="1064" y="3264"/>
                </a:cubicBezTo>
                <a:cubicBezTo>
                  <a:pt x="1104" y="3280"/>
                  <a:pt x="1216" y="3264"/>
                  <a:pt x="1256" y="3264"/>
                </a:cubicBezTo>
                <a:cubicBezTo>
                  <a:pt x="1296" y="3264"/>
                  <a:pt x="1296" y="3256"/>
                  <a:pt x="1304" y="3264"/>
                </a:cubicBezTo>
                <a:cubicBezTo>
                  <a:pt x="1312" y="3272"/>
                  <a:pt x="1312" y="3296"/>
                  <a:pt x="1304" y="3312"/>
                </a:cubicBezTo>
                <a:cubicBezTo>
                  <a:pt x="1296" y="3328"/>
                  <a:pt x="1272" y="3336"/>
                  <a:pt x="1256" y="3360"/>
                </a:cubicBezTo>
                <a:cubicBezTo>
                  <a:pt x="1240" y="3384"/>
                  <a:pt x="1200" y="3440"/>
                  <a:pt x="1208" y="3456"/>
                </a:cubicBezTo>
                <a:cubicBezTo>
                  <a:pt x="1216" y="3472"/>
                  <a:pt x="1272" y="3456"/>
                  <a:pt x="1304" y="3456"/>
                </a:cubicBezTo>
                <a:cubicBezTo>
                  <a:pt x="1336" y="3456"/>
                  <a:pt x="1368" y="3480"/>
                  <a:pt x="1400" y="3456"/>
                </a:cubicBezTo>
                <a:cubicBezTo>
                  <a:pt x="1432" y="3432"/>
                  <a:pt x="1472" y="3344"/>
                  <a:pt x="1496" y="3312"/>
                </a:cubicBezTo>
                <a:cubicBezTo>
                  <a:pt x="1520" y="3280"/>
                  <a:pt x="1528" y="3272"/>
                  <a:pt x="1544" y="3264"/>
                </a:cubicBezTo>
                <a:cubicBezTo>
                  <a:pt x="1560" y="3256"/>
                  <a:pt x="1560" y="3272"/>
                  <a:pt x="1592" y="3264"/>
                </a:cubicBezTo>
                <a:cubicBezTo>
                  <a:pt x="1624" y="3256"/>
                  <a:pt x="1704" y="3256"/>
                  <a:pt x="1736" y="3216"/>
                </a:cubicBezTo>
                <a:cubicBezTo>
                  <a:pt x="1768" y="3176"/>
                  <a:pt x="1792" y="3064"/>
                  <a:pt x="1784" y="3024"/>
                </a:cubicBezTo>
                <a:cubicBezTo>
                  <a:pt x="1776" y="2984"/>
                  <a:pt x="1704" y="2992"/>
                  <a:pt x="1688" y="2976"/>
                </a:cubicBezTo>
                <a:cubicBezTo>
                  <a:pt x="1672" y="2960"/>
                  <a:pt x="1664" y="2936"/>
                  <a:pt x="1688" y="2928"/>
                </a:cubicBezTo>
                <a:cubicBezTo>
                  <a:pt x="1712" y="2920"/>
                  <a:pt x="1808" y="2944"/>
                  <a:pt x="1832" y="2928"/>
                </a:cubicBezTo>
                <a:cubicBezTo>
                  <a:pt x="1856" y="2912"/>
                  <a:pt x="1832" y="2864"/>
                  <a:pt x="1832" y="2832"/>
                </a:cubicBezTo>
                <a:cubicBezTo>
                  <a:pt x="1832" y="2800"/>
                  <a:pt x="1840" y="2752"/>
                  <a:pt x="1832" y="2736"/>
                </a:cubicBezTo>
                <a:cubicBezTo>
                  <a:pt x="1824" y="2720"/>
                  <a:pt x="1792" y="2752"/>
                  <a:pt x="1784" y="2736"/>
                </a:cubicBezTo>
                <a:cubicBezTo>
                  <a:pt x="1776" y="2720"/>
                  <a:pt x="1792" y="2664"/>
                  <a:pt x="1784" y="2640"/>
                </a:cubicBezTo>
                <a:cubicBezTo>
                  <a:pt x="1776" y="2616"/>
                  <a:pt x="1744" y="2616"/>
                  <a:pt x="1736" y="2592"/>
                </a:cubicBezTo>
                <a:cubicBezTo>
                  <a:pt x="1728" y="2568"/>
                  <a:pt x="1728" y="2520"/>
                  <a:pt x="1736" y="2496"/>
                </a:cubicBezTo>
                <a:cubicBezTo>
                  <a:pt x="1744" y="2472"/>
                  <a:pt x="1784" y="2472"/>
                  <a:pt x="1784" y="2448"/>
                </a:cubicBezTo>
                <a:cubicBezTo>
                  <a:pt x="1784" y="2424"/>
                  <a:pt x="1744" y="2384"/>
                  <a:pt x="1736" y="2352"/>
                </a:cubicBezTo>
                <a:cubicBezTo>
                  <a:pt x="1728" y="2320"/>
                  <a:pt x="1760" y="2288"/>
                  <a:pt x="1736" y="2256"/>
                </a:cubicBezTo>
                <a:cubicBezTo>
                  <a:pt x="1712" y="2224"/>
                  <a:pt x="1616" y="2192"/>
                  <a:pt x="1592" y="2160"/>
                </a:cubicBezTo>
                <a:cubicBezTo>
                  <a:pt x="1568" y="2128"/>
                  <a:pt x="1608" y="2088"/>
                  <a:pt x="1592" y="2064"/>
                </a:cubicBezTo>
                <a:cubicBezTo>
                  <a:pt x="1576" y="2040"/>
                  <a:pt x="1512" y="2032"/>
                  <a:pt x="1496" y="2016"/>
                </a:cubicBezTo>
                <a:cubicBezTo>
                  <a:pt x="1480" y="2000"/>
                  <a:pt x="1496" y="1984"/>
                  <a:pt x="1496" y="1968"/>
                </a:cubicBezTo>
                <a:cubicBezTo>
                  <a:pt x="1496" y="1952"/>
                  <a:pt x="1512" y="1928"/>
                  <a:pt x="1496" y="1920"/>
                </a:cubicBezTo>
                <a:cubicBezTo>
                  <a:pt x="1480" y="1912"/>
                  <a:pt x="1424" y="1920"/>
                  <a:pt x="1400" y="1920"/>
                </a:cubicBezTo>
                <a:cubicBezTo>
                  <a:pt x="1376" y="1920"/>
                  <a:pt x="1368" y="1928"/>
                  <a:pt x="1352" y="1920"/>
                </a:cubicBezTo>
                <a:cubicBezTo>
                  <a:pt x="1336" y="1912"/>
                  <a:pt x="1328" y="1904"/>
                  <a:pt x="1304" y="1872"/>
                </a:cubicBezTo>
                <a:cubicBezTo>
                  <a:pt x="1280" y="1840"/>
                  <a:pt x="1240" y="1768"/>
                  <a:pt x="1208" y="1728"/>
                </a:cubicBezTo>
                <a:cubicBezTo>
                  <a:pt x="1176" y="1688"/>
                  <a:pt x="1136" y="1656"/>
                  <a:pt x="1112" y="1632"/>
                </a:cubicBezTo>
                <a:cubicBezTo>
                  <a:pt x="1088" y="1608"/>
                  <a:pt x="1072" y="1608"/>
                  <a:pt x="1064" y="1584"/>
                </a:cubicBezTo>
                <a:cubicBezTo>
                  <a:pt x="1056" y="1560"/>
                  <a:pt x="1080" y="1520"/>
                  <a:pt x="1064" y="1488"/>
                </a:cubicBezTo>
                <a:cubicBezTo>
                  <a:pt x="1048" y="1456"/>
                  <a:pt x="1000" y="1416"/>
                  <a:pt x="968" y="1392"/>
                </a:cubicBezTo>
                <a:cubicBezTo>
                  <a:pt x="936" y="1368"/>
                  <a:pt x="896" y="1368"/>
                  <a:pt x="872" y="1344"/>
                </a:cubicBezTo>
                <a:cubicBezTo>
                  <a:pt x="848" y="1320"/>
                  <a:pt x="832" y="1280"/>
                  <a:pt x="824" y="1248"/>
                </a:cubicBezTo>
                <a:cubicBezTo>
                  <a:pt x="816" y="1216"/>
                  <a:pt x="840" y="1184"/>
                  <a:pt x="824" y="1152"/>
                </a:cubicBezTo>
                <a:cubicBezTo>
                  <a:pt x="808" y="1120"/>
                  <a:pt x="736" y="1080"/>
                  <a:pt x="728" y="1056"/>
                </a:cubicBezTo>
                <a:cubicBezTo>
                  <a:pt x="720" y="1032"/>
                  <a:pt x="752" y="1008"/>
                  <a:pt x="776" y="1008"/>
                </a:cubicBezTo>
                <a:cubicBezTo>
                  <a:pt x="800" y="1008"/>
                  <a:pt x="848" y="1056"/>
                  <a:pt x="872" y="1056"/>
                </a:cubicBezTo>
                <a:cubicBezTo>
                  <a:pt x="896" y="1056"/>
                  <a:pt x="928" y="1032"/>
                  <a:pt x="920" y="1008"/>
                </a:cubicBezTo>
                <a:cubicBezTo>
                  <a:pt x="912" y="984"/>
                  <a:pt x="832" y="936"/>
                  <a:pt x="824" y="912"/>
                </a:cubicBezTo>
                <a:cubicBezTo>
                  <a:pt x="816" y="888"/>
                  <a:pt x="848" y="864"/>
                  <a:pt x="872" y="864"/>
                </a:cubicBezTo>
                <a:cubicBezTo>
                  <a:pt x="896" y="864"/>
                  <a:pt x="952" y="912"/>
                  <a:pt x="968" y="912"/>
                </a:cubicBezTo>
                <a:cubicBezTo>
                  <a:pt x="984" y="912"/>
                  <a:pt x="984" y="888"/>
                  <a:pt x="968" y="864"/>
                </a:cubicBezTo>
                <a:cubicBezTo>
                  <a:pt x="952" y="840"/>
                  <a:pt x="888" y="792"/>
                  <a:pt x="872" y="768"/>
                </a:cubicBezTo>
                <a:cubicBezTo>
                  <a:pt x="856" y="744"/>
                  <a:pt x="864" y="728"/>
                  <a:pt x="872" y="720"/>
                </a:cubicBezTo>
                <a:cubicBezTo>
                  <a:pt x="880" y="712"/>
                  <a:pt x="928" y="736"/>
                  <a:pt x="920" y="720"/>
                </a:cubicBezTo>
                <a:cubicBezTo>
                  <a:pt x="912" y="704"/>
                  <a:pt x="848" y="640"/>
                  <a:pt x="824" y="624"/>
                </a:cubicBezTo>
                <a:cubicBezTo>
                  <a:pt x="800" y="608"/>
                  <a:pt x="784" y="640"/>
                  <a:pt x="776" y="624"/>
                </a:cubicBezTo>
                <a:cubicBezTo>
                  <a:pt x="768" y="608"/>
                  <a:pt x="776" y="560"/>
                  <a:pt x="776" y="528"/>
                </a:cubicBezTo>
                <a:cubicBezTo>
                  <a:pt x="776" y="496"/>
                  <a:pt x="768" y="448"/>
                  <a:pt x="776" y="432"/>
                </a:cubicBezTo>
                <a:cubicBezTo>
                  <a:pt x="784" y="416"/>
                  <a:pt x="808" y="416"/>
                  <a:pt x="824" y="432"/>
                </a:cubicBezTo>
                <a:cubicBezTo>
                  <a:pt x="840" y="448"/>
                  <a:pt x="856" y="504"/>
                  <a:pt x="872" y="528"/>
                </a:cubicBezTo>
                <a:cubicBezTo>
                  <a:pt x="888" y="552"/>
                  <a:pt x="904" y="568"/>
                  <a:pt x="920" y="576"/>
                </a:cubicBezTo>
                <a:cubicBezTo>
                  <a:pt x="936" y="584"/>
                  <a:pt x="968" y="592"/>
                  <a:pt x="968" y="576"/>
                </a:cubicBezTo>
                <a:cubicBezTo>
                  <a:pt x="968" y="560"/>
                  <a:pt x="920" y="496"/>
                  <a:pt x="920" y="480"/>
                </a:cubicBezTo>
                <a:cubicBezTo>
                  <a:pt x="920" y="464"/>
                  <a:pt x="944" y="472"/>
                  <a:pt x="968" y="480"/>
                </a:cubicBezTo>
                <a:cubicBezTo>
                  <a:pt x="992" y="488"/>
                  <a:pt x="1040" y="528"/>
                  <a:pt x="1064" y="528"/>
                </a:cubicBezTo>
                <a:cubicBezTo>
                  <a:pt x="1088" y="528"/>
                  <a:pt x="1112" y="472"/>
                  <a:pt x="1112" y="480"/>
                </a:cubicBezTo>
                <a:cubicBezTo>
                  <a:pt x="1112" y="488"/>
                  <a:pt x="1048" y="552"/>
                  <a:pt x="1064" y="576"/>
                </a:cubicBezTo>
                <a:cubicBezTo>
                  <a:pt x="1080" y="600"/>
                  <a:pt x="1160" y="616"/>
                  <a:pt x="1208" y="624"/>
                </a:cubicBezTo>
                <a:cubicBezTo>
                  <a:pt x="1256" y="632"/>
                  <a:pt x="1328" y="640"/>
                  <a:pt x="1352" y="624"/>
                </a:cubicBezTo>
                <a:cubicBezTo>
                  <a:pt x="1376" y="608"/>
                  <a:pt x="1344" y="552"/>
                  <a:pt x="1352" y="528"/>
                </a:cubicBezTo>
                <a:cubicBezTo>
                  <a:pt x="1360" y="504"/>
                  <a:pt x="1392" y="480"/>
                  <a:pt x="1400" y="480"/>
                </a:cubicBezTo>
                <a:cubicBezTo>
                  <a:pt x="1408" y="480"/>
                  <a:pt x="1376" y="520"/>
                  <a:pt x="1400" y="528"/>
                </a:cubicBezTo>
                <a:cubicBezTo>
                  <a:pt x="1424" y="536"/>
                  <a:pt x="1536" y="536"/>
                  <a:pt x="1544" y="528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5638800" y="6019800"/>
            <a:ext cx="2362200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Vùng đồi núi</a:t>
            </a:r>
          </a:p>
        </p:txBody>
      </p:sp>
      <p:sp>
        <p:nvSpPr>
          <p:cNvPr id="130072" name="Freeform 24"/>
          <p:cNvSpPr>
            <a:spLocks/>
          </p:cNvSpPr>
          <p:nvPr/>
        </p:nvSpPr>
        <p:spPr bwMode="auto">
          <a:xfrm>
            <a:off x="1282700" y="635000"/>
            <a:ext cx="1231900" cy="1130300"/>
          </a:xfrm>
          <a:custGeom>
            <a:avLst/>
            <a:gdLst>
              <a:gd name="T0" fmla="*/ 2147483647 w 776"/>
              <a:gd name="T1" fmla="*/ 2147483647 h 712"/>
              <a:gd name="T2" fmla="*/ 2147483647 w 776"/>
              <a:gd name="T3" fmla="*/ 2147483647 h 712"/>
              <a:gd name="T4" fmla="*/ 2147483647 w 776"/>
              <a:gd name="T5" fmla="*/ 2147483647 h 712"/>
              <a:gd name="T6" fmla="*/ 2147483647 w 776"/>
              <a:gd name="T7" fmla="*/ 2147483647 h 712"/>
              <a:gd name="T8" fmla="*/ 2147483647 w 776"/>
              <a:gd name="T9" fmla="*/ 2147483647 h 712"/>
              <a:gd name="T10" fmla="*/ 2147483647 w 776"/>
              <a:gd name="T11" fmla="*/ 2147483647 h 712"/>
              <a:gd name="T12" fmla="*/ 2147483647 w 776"/>
              <a:gd name="T13" fmla="*/ 2147483647 h 712"/>
              <a:gd name="T14" fmla="*/ 2147483647 w 776"/>
              <a:gd name="T15" fmla="*/ 2147483647 h 712"/>
              <a:gd name="T16" fmla="*/ 2147483647 w 776"/>
              <a:gd name="T17" fmla="*/ 2147483647 h 712"/>
              <a:gd name="T18" fmla="*/ 2147483647 w 776"/>
              <a:gd name="T19" fmla="*/ 2147483647 h 712"/>
              <a:gd name="T20" fmla="*/ 2147483647 w 776"/>
              <a:gd name="T21" fmla="*/ 2147483647 h 712"/>
              <a:gd name="T22" fmla="*/ 2147483647 w 776"/>
              <a:gd name="T23" fmla="*/ 2147483647 h 712"/>
              <a:gd name="T24" fmla="*/ 2147483647 w 776"/>
              <a:gd name="T25" fmla="*/ 2147483647 h 712"/>
              <a:gd name="T26" fmla="*/ 2147483647 w 776"/>
              <a:gd name="T27" fmla="*/ 2147483647 h 712"/>
              <a:gd name="T28" fmla="*/ 2147483647 w 776"/>
              <a:gd name="T29" fmla="*/ 2147483647 h 712"/>
              <a:gd name="T30" fmla="*/ 2147483647 w 776"/>
              <a:gd name="T31" fmla="*/ 2147483647 h 712"/>
              <a:gd name="T32" fmla="*/ 2147483647 w 776"/>
              <a:gd name="T33" fmla="*/ 2147483647 h 712"/>
              <a:gd name="T34" fmla="*/ 2147483647 w 776"/>
              <a:gd name="T35" fmla="*/ 2147483647 h 712"/>
              <a:gd name="T36" fmla="*/ 2147483647 w 776"/>
              <a:gd name="T37" fmla="*/ 2147483647 h 712"/>
              <a:gd name="T38" fmla="*/ 2147483647 w 776"/>
              <a:gd name="T39" fmla="*/ 2147483647 h 712"/>
              <a:gd name="T40" fmla="*/ 2147483647 w 776"/>
              <a:gd name="T41" fmla="*/ 2147483647 h 712"/>
              <a:gd name="T42" fmla="*/ 2147483647 w 776"/>
              <a:gd name="T43" fmla="*/ 2147483647 h 712"/>
              <a:gd name="T44" fmla="*/ 2147483647 w 776"/>
              <a:gd name="T45" fmla="*/ 2147483647 h 712"/>
              <a:gd name="T46" fmla="*/ 2147483647 w 776"/>
              <a:gd name="T47" fmla="*/ 2147483647 h 712"/>
              <a:gd name="T48" fmla="*/ 2147483647 w 776"/>
              <a:gd name="T49" fmla="*/ 2147483647 h 712"/>
              <a:gd name="T50" fmla="*/ 2147483647 w 776"/>
              <a:gd name="T51" fmla="*/ 2147483647 h 712"/>
              <a:gd name="T52" fmla="*/ 2147483647 w 776"/>
              <a:gd name="T53" fmla="*/ 2147483647 h 712"/>
              <a:gd name="T54" fmla="*/ 2147483647 w 776"/>
              <a:gd name="T55" fmla="*/ 2147483647 h 712"/>
              <a:gd name="T56" fmla="*/ 2147483647 w 776"/>
              <a:gd name="T57" fmla="*/ 2147483647 h 712"/>
              <a:gd name="T58" fmla="*/ 2147483647 w 776"/>
              <a:gd name="T59" fmla="*/ 2147483647 h 712"/>
              <a:gd name="T60" fmla="*/ 2147483647 w 776"/>
              <a:gd name="T61" fmla="*/ 2147483647 h 712"/>
              <a:gd name="T62" fmla="*/ 2147483647 w 776"/>
              <a:gd name="T63" fmla="*/ 2147483647 h 712"/>
              <a:gd name="T64" fmla="*/ 2147483647 w 776"/>
              <a:gd name="T65" fmla="*/ 2147483647 h 712"/>
              <a:gd name="T66" fmla="*/ 2147483647 w 776"/>
              <a:gd name="T67" fmla="*/ 2147483647 h 712"/>
              <a:gd name="T68" fmla="*/ 2147483647 w 776"/>
              <a:gd name="T69" fmla="*/ 2147483647 h 712"/>
              <a:gd name="T70" fmla="*/ 2147483647 w 776"/>
              <a:gd name="T71" fmla="*/ 2147483647 h 712"/>
              <a:gd name="T72" fmla="*/ 2147483647 w 776"/>
              <a:gd name="T73" fmla="*/ 2147483647 h 712"/>
              <a:gd name="T74" fmla="*/ 2147483647 w 776"/>
              <a:gd name="T75" fmla="*/ 2147483647 h 712"/>
              <a:gd name="T76" fmla="*/ 2147483647 w 776"/>
              <a:gd name="T77" fmla="*/ 2147483647 h 712"/>
              <a:gd name="T78" fmla="*/ 2147483647 w 776"/>
              <a:gd name="T79" fmla="*/ 2147483647 h 712"/>
              <a:gd name="T80" fmla="*/ 2147483647 w 776"/>
              <a:gd name="T81" fmla="*/ 2147483647 h 712"/>
              <a:gd name="T82" fmla="*/ 2147483647 w 776"/>
              <a:gd name="T83" fmla="*/ 2147483647 h 712"/>
              <a:gd name="T84" fmla="*/ 2147483647 w 776"/>
              <a:gd name="T85" fmla="*/ 2147483647 h 712"/>
              <a:gd name="T86" fmla="*/ 2147483647 w 776"/>
              <a:gd name="T87" fmla="*/ 2147483647 h 712"/>
              <a:gd name="T88" fmla="*/ 2147483647 w 776"/>
              <a:gd name="T89" fmla="*/ 2147483647 h 712"/>
              <a:gd name="T90" fmla="*/ 2147483647 w 776"/>
              <a:gd name="T91" fmla="*/ 2147483647 h 712"/>
              <a:gd name="T92" fmla="*/ 2147483647 w 776"/>
              <a:gd name="T93" fmla="*/ 2147483647 h 71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76"/>
              <a:gd name="T142" fmla="*/ 0 h 712"/>
              <a:gd name="T143" fmla="*/ 776 w 776"/>
              <a:gd name="T144" fmla="*/ 712 h 71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76" h="712">
                <a:moveTo>
                  <a:pt x="776" y="176"/>
                </a:moveTo>
                <a:cubicBezTo>
                  <a:pt x="776" y="184"/>
                  <a:pt x="744" y="216"/>
                  <a:pt x="728" y="224"/>
                </a:cubicBezTo>
                <a:cubicBezTo>
                  <a:pt x="712" y="232"/>
                  <a:pt x="696" y="216"/>
                  <a:pt x="680" y="224"/>
                </a:cubicBezTo>
                <a:cubicBezTo>
                  <a:pt x="664" y="232"/>
                  <a:pt x="640" y="256"/>
                  <a:pt x="632" y="272"/>
                </a:cubicBezTo>
                <a:cubicBezTo>
                  <a:pt x="624" y="288"/>
                  <a:pt x="640" y="304"/>
                  <a:pt x="632" y="320"/>
                </a:cubicBezTo>
                <a:cubicBezTo>
                  <a:pt x="624" y="336"/>
                  <a:pt x="600" y="368"/>
                  <a:pt x="584" y="368"/>
                </a:cubicBezTo>
                <a:cubicBezTo>
                  <a:pt x="568" y="368"/>
                  <a:pt x="552" y="328"/>
                  <a:pt x="536" y="320"/>
                </a:cubicBezTo>
                <a:cubicBezTo>
                  <a:pt x="520" y="312"/>
                  <a:pt x="496" y="312"/>
                  <a:pt x="488" y="320"/>
                </a:cubicBezTo>
                <a:cubicBezTo>
                  <a:pt x="480" y="328"/>
                  <a:pt x="496" y="360"/>
                  <a:pt x="488" y="368"/>
                </a:cubicBezTo>
                <a:cubicBezTo>
                  <a:pt x="480" y="376"/>
                  <a:pt x="456" y="376"/>
                  <a:pt x="440" y="368"/>
                </a:cubicBezTo>
                <a:cubicBezTo>
                  <a:pt x="424" y="360"/>
                  <a:pt x="408" y="312"/>
                  <a:pt x="392" y="320"/>
                </a:cubicBezTo>
                <a:cubicBezTo>
                  <a:pt x="376" y="328"/>
                  <a:pt x="344" y="392"/>
                  <a:pt x="344" y="416"/>
                </a:cubicBezTo>
                <a:cubicBezTo>
                  <a:pt x="344" y="440"/>
                  <a:pt x="392" y="448"/>
                  <a:pt x="392" y="464"/>
                </a:cubicBezTo>
                <a:cubicBezTo>
                  <a:pt x="392" y="480"/>
                  <a:pt x="360" y="504"/>
                  <a:pt x="344" y="512"/>
                </a:cubicBezTo>
                <a:cubicBezTo>
                  <a:pt x="328" y="520"/>
                  <a:pt x="312" y="504"/>
                  <a:pt x="296" y="512"/>
                </a:cubicBezTo>
                <a:cubicBezTo>
                  <a:pt x="280" y="520"/>
                  <a:pt x="256" y="544"/>
                  <a:pt x="248" y="560"/>
                </a:cubicBezTo>
                <a:cubicBezTo>
                  <a:pt x="240" y="576"/>
                  <a:pt x="256" y="600"/>
                  <a:pt x="248" y="608"/>
                </a:cubicBezTo>
                <a:cubicBezTo>
                  <a:pt x="240" y="616"/>
                  <a:pt x="208" y="592"/>
                  <a:pt x="200" y="608"/>
                </a:cubicBezTo>
                <a:cubicBezTo>
                  <a:pt x="192" y="624"/>
                  <a:pt x="208" y="696"/>
                  <a:pt x="200" y="704"/>
                </a:cubicBezTo>
                <a:cubicBezTo>
                  <a:pt x="192" y="712"/>
                  <a:pt x="176" y="680"/>
                  <a:pt x="152" y="656"/>
                </a:cubicBezTo>
                <a:cubicBezTo>
                  <a:pt x="128" y="632"/>
                  <a:pt x="72" y="584"/>
                  <a:pt x="56" y="560"/>
                </a:cubicBezTo>
                <a:cubicBezTo>
                  <a:pt x="40" y="536"/>
                  <a:pt x="40" y="520"/>
                  <a:pt x="56" y="512"/>
                </a:cubicBezTo>
                <a:cubicBezTo>
                  <a:pt x="72" y="504"/>
                  <a:pt x="128" y="504"/>
                  <a:pt x="152" y="512"/>
                </a:cubicBezTo>
                <a:cubicBezTo>
                  <a:pt x="176" y="520"/>
                  <a:pt x="192" y="568"/>
                  <a:pt x="200" y="560"/>
                </a:cubicBezTo>
                <a:cubicBezTo>
                  <a:pt x="208" y="552"/>
                  <a:pt x="224" y="488"/>
                  <a:pt x="200" y="464"/>
                </a:cubicBezTo>
                <a:cubicBezTo>
                  <a:pt x="176" y="440"/>
                  <a:pt x="72" y="432"/>
                  <a:pt x="56" y="416"/>
                </a:cubicBezTo>
                <a:cubicBezTo>
                  <a:pt x="40" y="400"/>
                  <a:pt x="88" y="376"/>
                  <a:pt x="104" y="368"/>
                </a:cubicBezTo>
                <a:cubicBezTo>
                  <a:pt x="120" y="360"/>
                  <a:pt x="160" y="384"/>
                  <a:pt x="152" y="368"/>
                </a:cubicBezTo>
                <a:cubicBezTo>
                  <a:pt x="144" y="352"/>
                  <a:pt x="80" y="288"/>
                  <a:pt x="56" y="272"/>
                </a:cubicBezTo>
                <a:cubicBezTo>
                  <a:pt x="32" y="256"/>
                  <a:pt x="16" y="312"/>
                  <a:pt x="8" y="272"/>
                </a:cubicBezTo>
                <a:cubicBezTo>
                  <a:pt x="0" y="232"/>
                  <a:pt x="0" y="64"/>
                  <a:pt x="8" y="32"/>
                </a:cubicBezTo>
                <a:cubicBezTo>
                  <a:pt x="16" y="0"/>
                  <a:pt x="40" y="56"/>
                  <a:pt x="56" y="80"/>
                </a:cubicBezTo>
                <a:cubicBezTo>
                  <a:pt x="72" y="104"/>
                  <a:pt x="88" y="152"/>
                  <a:pt x="104" y="176"/>
                </a:cubicBezTo>
                <a:cubicBezTo>
                  <a:pt x="120" y="200"/>
                  <a:pt x="136" y="216"/>
                  <a:pt x="152" y="224"/>
                </a:cubicBezTo>
                <a:cubicBezTo>
                  <a:pt x="168" y="232"/>
                  <a:pt x="200" y="240"/>
                  <a:pt x="200" y="224"/>
                </a:cubicBezTo>
                <a:cubicBezTo>
                  <a:pt x="200" y="208"/>
                  <a:pt x="144" y="144"/>
                  <a:pt x="152" y="128"/>
                </a:cubicBezTo>
                <a:cubicBezTo>
                  <a:pt x="160" y="112"/>
                  <a:pt x="224" y="120"/>
                  <a:pt x="248" y="128"/>
                </a:cubicBezTo>
                <a:cubicBezTo>
                  <a:pt x="272" y="136"/>
                  <a:pt x="280" y="168"/>
                  <a:pt x="296" y="176"/>
                </a:cubicBezTo>
                <a:cubicBezTo>
                  <a:pt x="312" y="184"/>
                  <a:pt x="344" y="168"/>
                  <a:pt x="344" y="176"/>
                </a:cubicBezTo>
                <a:cubicBezTo>
                  <a:pt x="344" y="184"/>
                  <a:pt x="272" y="208"/>
                  <a:pt x="296" y="224"/>
                </a:cubicBezTo>
                <a:cubicBezTo>
                  <a:pt x="320" y="240"/>
                  <a:pt x="440" y="264"/>
                  <a:pt x="488" y="272"/>
                </a:cubicBezTo>
                <a:cubicBezTo>
                  <a:pt x="536" y="280"/>
                  <a:pt x="568" y="288"/>
                  <a:pt x="584" y="272"/>
                </a:cubicBezTo>
                <a:cubicBezTo>
                  <a:pt x="600" y="256"/>
                  <a:pt x="576" y="200"/>
                  <a:pt x="584" y="176"/>
                </a:cubicBezTo>
                <a:cubicBezTo>
                  <a:pt x="592" y="152"/>
                  <a:pt x="624" y="128"/>
                  <a:pt x="632" y="128"/>
                </a:cubicBezTo>
                <a:cubicBezTo>
                  <a:pt x="640" y="128"/>
                  <a:pt x="616" y="168"/>
                  <a:pt x="632" y="176"/>
                </a:cubicBezTo>
                <a:cubicBezTo>
                  <a:pt x="648" y="184"/>
                  <a:pt x="704" y="176"/>
                  <a:pt x="728" y="176"/>
                </a:cubicBezTo>
                <a:cubicBezTo>
                  <a:pt x="752" y="176"/>
                  <a:pt x="776" y="168"/>
                  <a:pt x="776" y="176"/>
                </a:cubicBezTo>
                <a:close/>
              </a:path>
            </a:pathLst>
          </a:cu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3" name="Freeform 25"/>
          <p:cNvSpPr>
            <a:spLocks/>
          </p:cNvSpPr>
          <p:nvPr/>
        </p:nvSpPr>
        <p:spPr bwMode="auto">
          <a:xfrm>
            <a:off x="914400" y="5080000"/>
            <a:ext cx="1409700" cy="1473200"/>
          </a:xfrm>
          <a:custGeom>
            <a:avLst/>
            <a:gdLst>
              <a:gd name="T0" fmla="*/ 2147483647 w 888"/>
              <a:gd name="T1" fmla="*/ 2147483647 h 928"/>
              <a:gd name="T2" fmla="*/ 2147483647 w 888"/>
              <a:gd name="T3" fmla="*/ 2147483647 h 928"/>
              <a:gd name="T4" fmla="*/ 2147483647 w 888"/>
              <a:gd name="T5" fmla="*/ 2147483647 h 928"/>
              <a:gd name="T6" fmla="*/ 2147483647 w 888"/>
              <a:gd name="T7" fmla="*/ 2147483647 h 928"/>
              <a:gd name="T8" fmla="*/ 2147483647 w 888"/>
              <a:gd name="T9" fmla="*/ 2147483647 h 928"/>
              <a:gd name="T10" fmla="*/ 2147483647 w 888"/>
              <a:gd name="T11" fmla="*/ 2147483647 h 928"/>
              <a:gd name="T12" fmla="*/ 2147483647 w 888"/>
              <a:gd name="T13" fmla="*/ 2147483647 h 928"/>
              <a:gd name="T14" fmla="*/ 2147483647 w 888"/>
              <a:gd name="T15" fmla="*/ 2147483647 h 928"/>
              <a:gd name="T16" fmla="*/ 2147483647 w 888"/>
              <a:gd name="T17" fmla="*/ 2147483647 h 928"/>
              <a:gd name="T18" fmla="*/ 2147483647 w 888"/>
              <a:gd name="T19" fmla="*/ 2147483647 h 928"/>
              <a:gd name="T20" fmla="*/ 2147483647 w 888"/>
              <a:gd name="T21" fmla="*/ 2147483647 h 928"/>
              <a:gd name="T22" fmla="*/ 2147483647 w 888"/>
              <a:gd name="T23" fmla="*/ 2147483647 h 928"/>
              <a:gd name="T24" fmla="*/ 2147483647 w 888"/>
              <a:gd name="T25" fmla="*/ 2147483647 h 928"/>
              <a:gd name="T26" fmla="*/ 2147483647 w 888"/>
              <a:gd name="T27" fmla="*/ 2147483647 h 928"/>
              <a:gd name="T28" fmla="*/ 2147483647 w 888"/>
              <a:gd name="T29" fmla="*/ 2147483647 h 928"/>
              <a:gd name="T30" fmla="*/ 2147483647 w 888"/>
              <a:gd name="T31" fmla="*/ 2147483647 h 928"/>
              <a:gd name="T32" fmla="*/ 2147483647 w 888"/>
              <a:gd name="T33" fmla="*/ 2147483647 h 928"/>
              <a:gd name="T34" fmla="*/ 2147483647 w 888"/>
              <a:gd name="T35" fmla="*/ 2147483647 h 928"/>
              <a:gd name="T36" fmla="*/ 2147483647 w 888"/>
              <a:gd name="T37" fmla="*/ 2147483647 h 928"/>
              <a:gd name="T38" fmla="*/ 2147483647 w 888"/>
              <a:gd name="T39" fmla="*/ 2147483647 h 928"/>
              <a:gd name="T40" fmla="*/ 2147483647 w 888"/>
              <a:gd name="T41" fmla="*/ 2147483647 h 928"/>
              <a:gd name="T42" fmla="*/ 2147483647 w 888"/>
              <a:gd name="T43" fmla="*/ 2147483647 h 928"/>
              <a:gd name="T44" fmla="*/ 2147483647 w 888"/>
              <a:gd name="T45" fmla="*/ 2147483647 h 928"/>
              <a:gd name="T46" fmla="*/ 0 w 888"/>
              <a:gd name="T47" fmla="*/ 2147483647 h 928"/>
              <a:gd name="T48" fmla="*/ 2147483647 w 888"/>
              <a:gd name="T49" fmla="*/ 2147483647 h 928"/>
              <a:gd name="T50" fmla="*/ 2147483647 w 888"/>
              <a:gd name="T51" fmla="*/ 2147483647 h 928"/>
              <a:gd name="T52" fmla="*/ 2147483647 w 888"/>
              <a:gd name="T53" fmla="*/ 2147483647 h 928"/>
              <a:gd name="T54" fmla="*/ 2147483647 w 888"/>
              <a:gd name="T55" fmla="*/ 2147483647 h 928"/>
              <a:gd name="T56" fmla="*/ 2147483647 w 888"/>
              <a:gd name="T57" fmla="*/ 2147483647 h 928"/>
              <a:gd name="T58" fmla="*/ 2147483647 w 888"/>
              <a:gd name="T59" fmla="*/ 2147483647 h 928"/>
              <a:gd name="T60" fmla="*/ 2147483647 w 888"/>
              <a:gd name="T61" fmla="*/ 2147483647 h 928"/>
              <a:gd name="T62" fmla="*/ 2147483647 w 888"/>
              <a:gd name="T63" fmla="*/ 2147483647 h 928"/>
              <a:gd name="T64" fmla="*/ 2147483647 w 888"/>
              <a:gd name="T65" fmla="*/ 2147483647 h 928"/>
              <a:gd name="T66" fmla="*/ 2147483647 w 888"/>
              <a:gd name="T67" fmla="*/ 2147483647 h 928"/>
              <a:gd name="T68" fmla="*/ 2147483647 w 888"/>
              <a:gd name="T69" fmla="*/ 2147483647 h 928"/>
              <a:gd name="T70" fmla="*/ 2147483647 w 888"/>
              <a:gd name="T71" fmla="*/ 2147483647 h 928"/>
              <a:gd name="T72" fmla="*/ 2147483647 w 888"/>
              <a:gd name="T73" fmla="*/ 2147483647 h 928"/>
              <a:gd name="T74" fmla="*/ 2147483647 w 888"/>
              <a:gd name="T75" fmla="*/ 2147483647 h 928"/>
              <a:gd name="T76" fmla="*/ 2147483647 w 888"/>
              <a:gd name="T77" fmla="*/ 2147483647 h 928"/>
              <a:gd name="T78" fmla="*/ 2147483647 w 888"/>
              <a:gd name="T79" fmla="*/ 2147483647 h 928"/>
              <a:gd name="T80" fmla="*/ 2147483647 w 888"/>
              <a:gd name="T81" fmla="*/ 2147483647 h 928"/>
              <a:gd name="T82" fmla="*/ 2147483647 w 888"/>
              <a:gd name="T83" fmla="*/ 2147483647 h 928"/>
              <a:gd name="T84" fmla="*/ 2147483647 w 888"/>
              <a:gd name="T85" fmla="*/ 2147483647 h 928"/>
              <a:gd name="T86" fmla="*/ 2147483647 w 888"/>
              <a:gd name="T87" fmla="*/ 2147483647 h 928"/>
              <a:gd name="T88" fmla="*/ 2147483647 w 888"/>
              <a:gd name="T89" fmla="*/ 2147483647 h 928"/>
              <a:gd name="T90" fmla="*/ 2147483647 w 888"/>
              <a:gd name="T91" fmla="*/ 2147483647 h 928"/>
              <a:gd name="T92" fmla="*/ 2147483647 w 888"/>
              <a:gd name="T93" fmla="*/ 2147483647 h 928"/>
              <a:gd name="T94" fmla="*/ 2147483647 w 888"/>
              <a:gd name="T95" fmla="*/ 2147483647 h 928"/>
              <a:gd name="T96" fmla="*/ 2147483647 w 888"/>
              <a:gd name="T97" fmla="*/ 2147483647 h 928"/>
              <a:gd name="T98" fmla="*/ 2147483647 w 888"/>
              <a:gd name="T99" fmla="*/ 2147483647 h 92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88"/>
              <a:gd name="T151" fmla="*/ 0 h 928"/>
              <a:gd name="T152" fmla="*/ 888 w 888"/>
              <a:gd name="T153" fmla="*/ 928 h 92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88" h="928">
                <a:moveTo>
                  <a:pt x="864" y="304"/>
                </a:moveTo>
                <a:cubicBezTo>
                  <a:pt x="840" y="296"/>
                  <a:pt x="752" y="312"/>
                  <a:pt x="720" y="304"/>
                </a:cubicBezTo>
                <a:cubicBezTo>
                  <a:pt x="688" y="296"/>
                  <a:pt x="664" y="280"/>
                  <a:pt x="672" y="256"/>
                </a:cubicBezTo>
                <a:cubicBezTo>
                  <a:pt x="680" y="232"/>
                  <a:pt x="752" y="184"/>
                  <a:pt x="768" y="160"/>
                </a:cubicBezTo>
                <a:cubicBezTo>
                  <a:pt x="784" y="136"/>
                  <a:pt x="808" y="120"/>
                  <a:pt x="768" y="112"/>
                </a:cubicBezTo>
                <a:cubicBezTo>
                  <a:pt x="728" y="104"/>
                  <a:pt x="576" y="128"/>
                  <a:pt x="528" y="112"/>
                </a:cubicBezTo>
                <a:cubicBezTo>
                  <a:pt x="480" y="96"/>
                  <a:pt x="504" y="32"/>
                  <a:pt x="480" y="16"/>
                </a:cubicBezTo>
                <a:cubicBezTo>
                  <a:pt x="456" y="0"/>
                  <a:pt x="400" y="0"/>
                  <a:pt x="384" y="16"/>
                </a:cubicBezTo>
                <a:cubicBezTo>
                  <a:pt x="368" y="32"/>
                  <a:pt x="384" y="88"/>
                  <a:pt x="384" y="112"/>
                </a:cubicBezTo>
                <a:cubicBezTo>
                  <a:pt x="384" y="136"/>
                  <a:pt x="368" y="144"/>
                  <a:pt x="384" y="160"/>
                </a:cubicBezTo>
                <a:cubicBezTo>
                  <a:pt x="400" y="176"/>
                  <a:pt x="464" y="192"/>
                  <a:pt x="480" y="208"/>
                </a:cubicBezTo>
                <a:cubicBezTo>
                  <a:pt x="496" y="224"/>
                  <a:pt x="488" y="256"/>
                  <a:pt x="480" y="256"/>
                </a:cubicBezTo>
                <a:cubicBezTo>
                  <a:pt x="472" y="256"/>
                  <a:pt x="448" y="216"/>
                  <a:pt x="432" y="208"/>
                </a:cubicBezTo>
                <a:cubicBezTo>
                  <a:pt x="416" y="200"/>
                  <a:pt x="400" y="216"/>
                  <a:pt x="384" y="208"/>
                </a:cubicBezTo>
                <a:cubicBezTo>
                  <a:pt x="368" y="200"/>
                  <a:pt x="352" y="160"/>
                  <a:pt x="336" y="160"/>
                </a:cubicBezTo>
                <a:cubicBezTo>
                  <a:pt x="320" y="160"/>
                  <a:pt x="304" y="200"/>
                  <a:pt x="288" y="208"/>
                </a:cubicBezTo>
                <a:cubicBezTo>
                  <a:pt x="272" y="216"/>
                  <a:pt x="248" y="192"/>
                  <a:pt x="240" y="208"/>
                </a:cubicBezTo>
                <a:cubicBezTo>
                  <a:pt x="232" y="224"/>
                  <a:pt x="248" y="304"/>
                  <a:pt x="240" y="304"/>
                </a:cubicBezTo>
                <a:cubicBezTo>
                  <a:pt x="232" y="304"/>
                  <a:pt x="208" y="224"/>
                  <a:pt x="192" y="208"/>
                </a:cubicBezTo>
                <a:cubicBezTo>
                  <a:pt x="176" y="192"/>
                  <a:pt x="152" y="200"/>
                  <a:pt x="144" y="208"/>
                </a:cubicBezTo>
                <a:cubicBezTo>
                  <a:pt x="136" y="216"/>
                  <a:pt x="152" y="240"/>
                  <a:pt x="144" y="256"/>
                </a:cubicBezTo>
                <a:cubicBezTo>
                  <a:pt x="136" y="272"/>
                  <a:pt x="112" y="296"/>
                  <a:pt x="96" y="304"/>
                </a:cubicBezTo>
                <a:cubicBezTo>
                  <a:pt x="80" y="312"/>
                  <a:pt x="64" y="296"/>
                  <a:pt x="48" y="304"/>
                </a:cubicBezTo>
                <a:cubicBezTo>
                  <a:pt x="32" y="312"/>
                  <a:pt x="0" y="328"/>
                  <a:pt x="0" y="352"/>
                </a:cubicBezTo>
                <a:cubicBezTo>
                  <a:pt x="0" y="376"/>
                  <a:pt x="24" y="440"/>
                  <a:pt x="48" y="448"/>
                </a:cubicBezTo>
                <a:cubicBezTo>
                  <a:pt x="72" y="456"/>
                  <a:pt x="136" y="392"/>
                  <a:pt x="144" y="400"/>
                </a:cubicBezTo>
                <a:cubicBezTo>
                  <a:pt x="152" y="408"/>
                  <a:pt x="104" y="472"/>
                  <a:pt x="96" y="496"/>
                </a:cubicBezTo>
                <a:cubicBezTo>
                  <a:pt x="88" y="520"/>
                  <a:pt x="96" y="528"/>
                  <a:pt x="96" y="544"/>
                </a:cubicBezTo>
                <a:cubicBezTo>
                  <a:pt x="96" y="560"/>
                  <a:pt x="104" y="568"/>
                  <a:pt x="96" y="592"/>
                </a:cubicBezTo>
                <a:cubicBezTo>
                  <a:pt x="88" y="616"/>
                  <a:pt x="48" y="656"/>
                  <a:pt x="48" y="688"/>
                </a:cubicBezTo>
                <a:cubicBezTo>
                  <a:pt x="48" y="720"/>
                  <a:pt x="88" y="760"/>
                  <a:pt x="96" y="784"/>
                </a:cubicBezTo>
                <a:cubicBezTo>
                  <a:pt x="104" y="808"/>
                  <a:pt x="104" y="824"/>
                  <a:pt x="96" y="832"/>
                </a:cubicBezTo>
                <a:cubicBezTo>
                  <a:pt x="88" y="840"/>
                  <a:pt x="56" y="824"/>
                  <a:pt x="48" y="832"/>
                </a:cubicBezTo>
                <a:cubicBezTo>
                  <a:pt x="40" y="840"/>
                  <a:pt x="48" y="864"/>
                  <a:pt x="48" y="880"/>
                </a:cubicBezTo>
                <a:cubicBezTo>
                  <a:pt x="48" y="896"/>
                  <a:pt x="32" y="928"/>
                  <a:pt x="48" y="928"/>
                </a:cubicBezTo>
                <a:cubicBezTo>
                  <a:pt x="64" y="928"/>
                  <a:pt x="128" y="904"/>
                  <a:pt x="144" y="880"/>
                </a:cubicBezTo>
                <a:cubicBezTo>
                  <a:pt x="160" y="856"/>
                  <a:pt x="128" y="800"/>
                  <a:pt x="144" y="784"/>
                </a:cubicBezTo>
                <a:cubicBezTo>
                  <a:pt x="160" y="768"/>
                  <a:pt x="216" y="800"/>
                  <a:pt x="240" y="784"/>
                </a:cubicBezTo>
                <a:cubicBezTo>
                  <a:pt x="264" y="768"/>
                  <a:pt x="264" y="704"/>
                  <a:pt x="288" y="688"/>
                </a:cubicBezTo>
                <a:cubicBezTo>
                  <a:pt x="312" y="672"/>
                  <a:pt x="352" y="696"/>
                  <a:pt x="384" y="688"/>
                </a:cubicBezTo>
                <a:cubicBezTo>
                  <a:pt x="416" y="680"/>
                  <a:pt x="456" y="656"/>
                  <a:pt x="480" y="640"/>
                </a:cubicBezTo>
                <a:cubicBezTo>
                  <a:pt x="504" y="624"/>
                  <a:pt x="512" y="616"/>
                  <a:pt x="528" y="592"/>
                </a:cubicBezTo>
                <a:cubicBezTo>
                  <a:pt x="544" y="568"/>
                  <a:pt x="568" y="520"/>
                  <a:pt x="576" y="496"/>
                </a:cubicBezTo>
                <a:cubicBezTo>
                  <a:pt x="584" y="472"/>
                  <a:pt x="568" y="456"/>
                  <a:pt x="576" y="448"/>
                </a:cubicBezTo>
                <a:cubicBezTo>
                  <a:pt x="584" y="440"/>
                  <a:pt x="616" y="456"/>
                  <a:pt x="624" y="448"/>
                </a:cubicBezTo>
                <a:cubicBezTo>
                  <a:pt x="632" y="440"/>
                  <a:pt x="616" y="416"/>
                  <a:pt x="624" y="400"/>
                </a:cubicBezTo>
                <a:cubicBezTo>
                  <a:pt x="632" y="384"/>
                  <a:pt x="656" y="352"/>
                  <a:pt x="672" y="352"/>
                </a:cubicBezTo>
                <a:cubicBezTo>
                  <a:pt x="688" y="352"/>
                  <a:pt x="688" y="400"/>
                  <a:pt x="720" y="400"/>
                </a:cubicBezTo>
                <a:cubicBezTo>
                  <a:pt x="752" y="400"/>
                  <a:pt x="840" y="368"/>
                  <a:pt x="864" y="352"/>
                </a:cubicBezTo>
                <a:cubicBezTo>
                  <a:pt x="888" y="336"/>
                  <a:pt x="888" y="312"/>
                  <a:pt x="864" y="304"/>
                </a:cubicBez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4" name="Freeform 26"/>
          <p:cNvSpPr>
            <a:spLocks/>
          </p:cNvSpPr>
          <p:nvPr/>
        </p:nvSpPr>
        <p:spPr bwMode="auto">
          <a:xfrm>
            <a:off x="1193800" y="1663700"/>
            <a:ext cx="1879600" cy="3987800"/>
          </a:xfrm>
          <a:custGeom>
            <a:avLst/>
            <a:gdLst>
              <a:gd name="T0" fmla="*/ 2147483647 w 1184"/>
              <a:gd name="T1" fmla="*/ 2147483647 h 2512"/>
              <a:gd name="T2" fmla="*/ 2147483647 w 1184"/>
              <a:gd name="T3" fmla="*/ 2147483647 h 2512"/>
              <a:gd name="T4" fmla="*/ 2147483647 w 1184"/>
              <a:gd name="T5" fmla="*/ 2147483647 h 2512"/>
              <a:gd name="T6" fmla="*/ 2147483647 w 1184"/>
              <a:gd name="T7" fmla="*/ 2147483647 h 2512"/>
              <a:gd name="T8" fmla="*/ 2147483647 w 1184"/>
              <a:gd name="T9" fmla="*/ 2147483647 h 2512"/>
              <a:gd name="T10" fmla="*/ 2147483647 w 1184"/>
              <a:gd name="T11" fmla="*/ 2147483647 h 2512"/>
              <a:gd name="T12" fmla="*/ 2147483647 w 1184"/>
              <a:gd name="T13" fmla="*/ 2147483647 h 2512"/>
              <a:gd name="T14" fmla="*/ 2147483647 w 1184"/>
              <a:gd name="T15" fmla="*/ 2147483647 h 2512"/>
              <a:gd name="T16" fmla="*/ 2147483647 w 1184"/>
              <a:gd name="T17" fmla="*/ 2147483647 h 2512"/>
              <a:gd name="T18" fmla="*/ 2147483647 w 1184"/>
              <a:gd name="T19" fmla="*/ 2147483647 h 2512"/>
              <a:gd name="T20" fmla="*/ 2147483647 w 1184"/>
              <a:gd name="T21" fmla="*/ 2147483647 h 2512"/>
              <a:gd name="T22" fmla="*/ 2147483647 w 1184"/>
              <a:gd name="T23" fmla="*/ 2147483647 h 2512"/>
              <a:gd name="T24" fmla="*/ 2147483647 w 1184"/>
              <a:gd name="T25" fmla="*/ 2147483647 h 2512"/>
              <a:gd name="T26" fmla="*/ 2147483647 w 1184"/>
              <a:gd name="T27" fmla="*/ 2147483647 h 2512"/>
              <a:gd name="T28" fmla="*/ 2147483647 w 1184"/>
              <a:gd name="T29" fmla="*/ 2147483647 h 2512"/>
              <a:gd name="T30" fmla="*/ 2147483647 w 1184"/>
              <a:gd name="T31" fmla="*/ 2147483647 h 2512"/>
              <a:gd name="T32" fmla="*/ 2147483647 w 1184"/>
              <a:gd name="T33" fmla="*/ 2147483647 h 2512"/>
              <a:gd name="T34" fmla="*/ 2147483647 w 1184"/>
              <a:gd name="T35" fmla="*/ 2147483647 h 2512"/>
              <a:gd name="T36" fmla="*/ 2147483647 w 1184"/>
              <a:gd name="T37" fmla="*/ 2147483647 h 2512"/>
              <a:gd name="T38" fmla="*/ 2147483647 w 1184"/>
              <a:gd name="T39" fmla="*/ 2147483647 h 2512"/>
              <a:gd name="T40" fmla="*/ 2147483647 w 1184"/>
              <a:gd name="T41" fmla="*/ 2147483647 h 2512"/>
              <a:gd name="T42" fmla="*/ 2147483647 w 1184"/>
              <a:gd name="T43" fmla="*/ 2147483647 h 2512"/>
              <a:gd name="T44" fmla="*/ 2147483647 w 1184"/>
              <a:gd name="T45" fmla="*/ 2147483647 h 2512"/>
              <a:gd name="T46" fmla="*/ 2147483647 w 1184"/>
              <a:gd name="T47" fmla="*/ 2147483647 h 2512"/>
              <a:gd name="T48" fmla="*/ 2147483647 w 1184"/>
              <a:gd name="T49" fmla="*/ 2147483647 h 2512"/>
              <a:gd name="T50" fmla="*/ 2147483647 w 1184"/>
              <a:gd name="T51" fmla="*/ 2147483647 h 2512"/>
              <a:gd name="T52" fmla="*/ 2147483647 w 1184"/>
              <a:gd name="T53" fmla="*/ 2147483647 h 2512"/>
              <a:gd name="T54" fmla="*/ 2147483647 w 1184"/>
              <a:gd name="T55" fmla="*/ 2147483647 h 2512"/>
              <a:gd name="T56" fmla="*/ 2147483647 w 1184"/>
              <a:gd name="T57" fmla="*/ 2147483647 h 2512"/>
              <a:gd name="T58" fmla="*/ 2147483647 w 1184"/>
              <a:gd name="T59" fmla="*/ 2147483647 h 2512"/>
              <a:gd name="T60" fmla="*/ 2147483647 w 1184"/>
              <a:gd name="T61" fmla="*/ 2147483647 h 2512"/>
              <a:gd name="T62" fmla="*/ 2147483647 w 1184"/>
              <a:gd name="T63" fmla="*/ 2147483647 h 2512"/>
              <a:gd name="T64" fmla="*/ 2147483647 w 1184"/>
              <a:gd name="T65" fmla="*/ 2147483647 h 2512"/>
              <a:gd name="T66" fmla="*/ 2147483647 w 1184"/>
              <a:gd name="T67" fmla="*/ 2147483647 h 251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84"/>
              <a:gd name="T103" fmla="*/ 0 h 2512"/>
              <a:gd name="T104" fmla="*/ 1184 w 1184"/>
              <a:gd name="T105" fmla="*/ 2512 h 251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84" h="2512">
                <a:moveTo>
                  <a:pt x="256" y="56"/>
                </a:moveTo>
                <a:cubicBezTo>
                  <a:pt x="256" y="40"/>
                  <a:pt x="224" y="8"/>
                  <a:pt x="208" y="8"/>
                </a:cubicBezTo>
                <a:cubicBezTo>
                  <a:pt x="192" y="8"/>
                  <a:pt x="184" y="56"/>
                  <a:pt x="160" y="56"/>
                </a:cubicBezTo>
                <a:cubicBezTo>
                  <a:pt x="136" y="56"/>
                  <a:pt x="88" y="16"/>
                  <a:pt x="64" y="8"/>
                </a:cubicBezTo>
                <a:cubicBezTo>
                  <a:pt x="40" y="0"/>
                  <a:pt x="24" y="0"/>
                  <a:pt x="16" y="8"/>
                </a:cubicBezTo>
                <a:cubicBezTo>
                  <a:pt x="8" y="16"/>
                  <a:pt x="16" y="40"/>
                  <a:pt x="16" y="56"/>
                </a:cubicBezTo>
                <a:cubicBezTo>
                  <a:pt x="16" y="72"/>
                  <a:pt x="0" y="88"/>
                  <a:pt x="16" y="104"/>
                </a:cubicBezTo>
                <a:cubicBezTo>
                  <a:pt x="32" y="120"/>
                  <a:pt x="96" y="128"/>
                  <a:pt x="112" y="152"/>
                </a:cubicBezTo>
                <a:cubicBezTo>
                  <a:pt x="128" y="176"/>
                  <a:pt x="112" y="224"/>
                  <a:pt x="112" y="248"/>
                </a:cubicBezTo>
                <a:cubicBezTo>
                  <a:pt x="112" y="272"/>
                  <a:pt x="96" y="272"/>
                  <a:pt x="112" y="296"/>
                </a:cubicBezTo>
                <a:cubicBezTo>
                  <a:pt x="128" y="320"/>
                  <a:pt x="176" y="376"/>
                  <a:pt x="208" y="392"/>
                </a:cubicBezTo>
                <a:cubicBezTo>
                  <a:pt x="240" y="408"/>
                  <a:pt x="280" y="376"/>
                  <a:pt x="304" y="392"/>
                </a:cubicBezTo>
                <a:cubicBezTo>
                  <a:pt x="328" y="408"/>
                  <a:pt x="344" y="456"/>
                  <a:pt x="352" y="488"/>
                </a:cubicBezTo>
                <a:cubicBezTo>
                  <a:pt x="360" y="520"/>
                  <a:pt x="320" y="536"/>
                  <a:pt x="352" y="584"/>
                </a:cubicBezTo>
                <a:cubicBezTo>
                  <a:pt x="384" y="632"/>
                  <a:pt x="496" y="712"/>
                  <a:pt x="544" y="776"/>
                </a:cubicBezTo>
                <a:cubicBezTo>
                  <a:pt x="592" y="840"/>
                  <a:pt x="600" y="944"/>
                  <a:pt x="640" y="968"/>
                </a:cubicBezTo>
                <a:cubicBezTo>
                  <a:pt x="680" y="992"/>
                  <a:pt x="760" y="912"/>
                  <a:pt x="784" y="920"/>
                </a:cubicBezTo>
                <a:cubicBezTo>
                  <a:pt x="808" y="928"/>
                  <a:pt x="768" y="992"/>
                  <a:pt x="784" y="1016"/>
                </a:cubicBezTo>
                <a:cubicBezTo>
                  <a:pt x="800" y="1040"/>
                  <a:pt x="864" y="1048"/>
                  <a:pt x="880" y="1064"/>
                </a:cubicBezTo>
                <a:cubicBezTo>
                  <a:pt x="896" y="1080"/>
                  <a:pt x="880" y="1096"/>
                  <a:pt x="880" y="1112"/>
                </a:cubicBezTo>
                <a:cubicBezTo>
                  <a:pt x="880" y="1128"/>
                  <a:pt x="872" y="1144"/>
                  <a:pt x="880" y="1160"/>
                </a:cubicBezTo>
                <a:cubicBezTo>
                  <a:pt x="888" y="1176"/>
                  <a:pt x="904" y="1192"/>
                  <a:pt x="928" y="1208"/>
                </a:cubicBezTo>
                <a:cubicBezTo>
                  <a:pt x="952" y="1224"/>
                  <a:pt x="1008" y="1232"/>
                  <a:pt x="1024" y="1256"/>
                </a:cubicBezTo>
                <a:cubicBezTo>
                  <a:pt x="1040" y="1280"/>
                  <a:pt x="1016" y="1328"/>
                  <a:pt x="1024" y="1352"/>
                </a:cubicBezTo>
                <a:cubicBezTo>
                  <a:pt x="1032" y="1376"/>
                  <a:pt x="1064" y="1384"/>
                  <a:pt x="1072" y="1400"/>
                </a:cubicBezTo>
                <a:cubicBezTo>
                  <a:pt x="1080" y="1416"/>
                  <a:pt x="1080" y="1432"/>
                  <a:pt x="1072" y="1448"/>
                </a:cubicBezTo>
                <a:cubicBezTo>
                  <a:pt x="1064" y="1464"/>
                  <a:pt x="1032" y="1472"/>
                  <a:pt x="1024" y="1496"/>
                </a:cubicBezTo>
                <a:cubicBezTo>
                  <a:pt x="1016" y="1520"/>
                  <a:pt x="1016" y="1568"/>
                  <a:pt x="1024" y="1592"/>
                </a:cubicBezTo>
                <a:cubicBezTo>
                  <a:pt x="1032" y="1616"/>
                  <a:pt x="1064" y="1616"/>
                  <a:pt x="1072" y="1640"/>
                </a:cubicBezTo>
                <a:cubicBezTo>
                  <a:pt x="1080" y="1664"/>
                  <a:pt x="1080" y="1720"/>
                  <a:pt x="1072" y="1736"/>
                </a:cubicBezTo>
                <a:cubicBezTo>
                  <a:pt x="1064" y="1752"/>
                  <a:pt x="1016" y="1736"/>
                  <a:pt x="1024" y="1736"/>
                </a:cubicBezTo>
                <a:cubicBezTo>
                  <a:pt x="1032" y="1736"/>
                  <a:pt x="1104" y="1712"/>
                  <a:pt x="1120" y="1736"/>
                </a:cubicBezTo>
                <a:cubicBezTo>
                  <a:pt x="1136" y="1760"/>
                  <a:pt x="1120" y="1848"/>
                  <a:pt x="1120" y="1880"/>
                </a:cubicBezTo>
                <a:cubicBezTo>
                  <a:pt x="1120" y="1912"/>
                  <a:pt x="1152" y="1920"/>
                  <a:pt x="1120" y="1928"/>
                </a:cubicBezTo>
                <a:cubicBezTo>
                  <a:pt x="1088" y="1936"/>
                  <a:pt x="960" y="1920"/>
                  <a:pt x="928" y="1928"/>
                </a:cubicBezTo>
                <a:cubicBezTo>
                  <a:pt x="896" y="1936"/>
                  <a:pt x="904" y="1960"/>
                  <a:pt x="928" y="1976"/>
                </a:cubicBezTo>
                <a:cubicBezTo>
                  <a:pt x="952" y="1992"/>
                  <a:pt x="1048" y="2000"/>
                  <a:pt x="1072" y="2024"/>
                </a:cubicBezTo>
                <a:cubicBezTo>
                  <a:pt x="1096" y="2048"/>
                  <a:pt x="1080" y="2088"/>
                  <a:pt x="1072" y="2120"/>
                </a:cubicBezTo>
                <a:cubicBezTo>
                  <a:pt x="1064" y="2152"/>
                  <a:pt x="1048" y="2192"/>
                  <a:pt x="1024" y="2216"/>
                </a:cubicBezTo>
                <a:cubicBezTo>
                  <a:pt x="1000" y="2240"/>
                  <a:pt x="968" y="2256"/>
                  <a:pt x="928" y="2264"/>
                </a:cubicBezTo>
                <a:cubicBezTo>
                  <a:pt x="888" y="2272"/>
                  <a:pt x="824" y="2232"/>
                  <a:pt x="784" y="2264"/>
                </a:cubicBezTo>
                <a:cubicBezTo>
                  <a:pt x="744" y="2296"/>
                  <a:pt x="704" y="2416"/>
                  <a:pt x="688" y="2456"/>
                </a:cubicBezTo>
                <a:cubicBezTo>
                  <a:pt x="672" y="2496"/>
                  <a:pt x="664" y="2512"/>
                  <a:pt x="688" y="2504"/>
                </a:cubicBezTo>
                <a:cubicBezTo>
                  <a:pt x="712" y="2496"/>
                  <a:pt x="808" y="2440"/>
                  <a:pt x="832" y="2408"/>
                </a:cubicBezTo>
                <a:cubicBezTo>
                  <a:pt x="856" y="2376"/>
                  <a:pt x="816" y="2328"/>
                  <a:pt x="832" y="2312"/>
                </a:cubicBezTo>
                <a:cubicBezTo>
                  <a:pt x="848" y="2296"/>
                  <a:pt x="896" y="2320"/>
                  <a:pt x="928" y="2312"/>
                </a:cubicBezTo>
                <a:cubicBezTo>
                  <a:pt x="960" y="2304"/>
                  <a:pt x="992" y="2296"/>
                  <a:pt x="1024" y="2264"/>
                </a:cubicBezTo>
                <a:cubicBezTo>
                  <a:pt x="1056" y="2232"/>
                  <a:pt x="1104" y="2160"/>
                  <a:pt x="1120" y="2120"/>
                </a:cubicBezTo>
                <a:cubicBezTo>
                  <a:pt x="1136" y="2080"/>
                  <a:pt x="1128" y="2048"/>
                  <a:pt x="1120" y="2024"/>
                </a:cubicBezTo>
                <a:cubicBezTo>
                  <a:pt x="1112" y="2000"/>
                  <a:pt x="1064" y="1992"/>
                  <a:pt x="1072" y="1976"/>
                </a:cubicBezTo>
                <a:cubicBezTo>
                  <a:pt x="1080" y="1960"/>
                  <a:pt x="1152" y="1944"/>
                  <a:pt x="1168" y="1928"/>
                </a:cubicBezTo>
                <a:cubicBezTo>
                  <a:pt x="1184" y="1912"/>
                  <a:pt x="1168" y="1920"/>
                  <a:pt x="1168" y="1880"/>
                </a:cubicBezTo>
                <a:cubicBezTo>
                  <a:pt x="1168" y="1840"/>
                  <a:pt x="1176" y="1728"/>
                  <a:pt x="1168" y="1688"/>
                </a:cubicBezTo>
                <a:cubicBezTo>
                  <a:pt x="1160" y="1648"/>
                  <a:pt x="1136" y="1680"/>
                  <a:pt x="1120" y="1640"/>
                </a:cubicBezTo>
                <a:cubicBezTo>
                  <a:pt x="1104" y="1600"/>
                  <a:pt x="1072" y="1496"/>
                  <a:pt x="1072" y="1448"/>
                </a:cubicBezTo>
                <a:cubicBezTo>
                  <a:pt x="1072" y="1400"/>
                  <a:pt x="1128" y="1392"/>
                  <a:pt x="1120" y="1352"/>
                </a:cubicBezTo>
                <a:cubicBezTo>
                  <a:pt x="1112" y="1312"/>
                  <a:pt x="1064" y="1256"/>
                  <a:pt x="1024" y="1208"/>
                </a:cubicBezTo>
                <a:cubicBezTo>
                  <a:pt x="984" y="1160"/>
                  <a:pt x="896" y="1096"/>
                  <a:pt x="880" y="1064"/>
                </a:cubicBezTo>
                <a:cubicBezTo>
                  <a:pt x="864" y="1032"/>
                  <a:pt x="944" y="1048"/>
                  <a:pt x="928" y="1016"/>
                </a:cubicBezTo>
                <a:cubicBezTo>
                  <a:pt x="912" y="984"/>
                  <a:pt x="848" y="920"/>
                  <a:pt x="784" y="872"/>
                </a:cubicBezTo>
                <a:cubicBezTo>
                  <a:pt x="720" y="824"/>
                  <a:pt x="608" y="784"/>
                  <a:pt x="544" y="728"/>
                </a:cubicBezTo>
                <a:cubicBezTo>
                  <a:pt x="480" y="672"/>
                  <a:pt x="424" y="584"/>
                  <a:pt x="400" y="536"/>
                </a:cubicBezTo>
                <a:cubicBezTo>
                  <a:pt x="376" y="488"/>
                  <a:pt x="416" y="472"/>
                  <a:pt x="400" y="440"/>
                </a:cubicBezTo>
                <a:cubicBezTo>
                  <a:pt x="384" y="408"/>
                  <a:pt x="336" y="360"/>
                  <a:pt x="304" y="344"/>
                </a:cubicBezTo>
                <a:cubicBezTo>
                  <a:pt x="272" y="328"/>
                  <a:pt x="232" y="360"/>
                  <a:pt x="208" y="344"/>
                </a:cubicBezTo>
                <a:cubicBezTo>
                  <a:pt x="184" y="328"/>
                  <a:pt x="160" y="280"/>
                  <a:pt x="160" y="248"/>
                </a:cubicBezTo>
                <a:cubicBezTo>
                  <a:pt x="160" y="216"/>
                  <a:pt x="200" y="176"/>
                  <a:pt x="208" y="152"/>
                </a:cubicBezTo>
                <a:cubicBezTo>
                  <a:pt x="216" y="128"/>
                  <a:pt x="200" y="120"/>
                  <a:pt x="208" y="104"/>
                </a:cubicBezTo>
                <a:cubicBezTo>
                  <a:pt x="216" y="88"/>
                  <a:pt x="256" y="72"/>
                  <a:pt x="256" y="56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075" name="Line 27"/>
          <p:cNvSpPr>
            <a:spLocks noChangeShapeType="1"/>
          </p:cNvSpPr>
          <p:nvPr/>
        </p:nvSpPr>
        <p:spPr bwMode="auto">
          <a:xfrm flipH="1" flipV="1">
            <a:off x="2514600" y="4038600"/>
            <a:ext cx="3124200" cy="2057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057400" y="990600"/>
            <a:ext cx="2692400" cy="609600"/>
            <a:chOff x="1152" y="480"/>
            <a:chExt cx="1696" cy="384"/>
          </a:xfrm>
        </p:grpSpPr>
        <p:sp>
          <p:nvSpPr>
            <p:cNvPr id="6182" name="AutoShape 11"/>
            <p:cNvSpPr>
              <a:spLocks noChangeArrowheads="1"/>
            </p:cNvSpPr>
            <p:nvPr/>
          </p:nvSpPr>
          <p:spPr bwMode="auto">
            <a:xfrm>
              <a:off x="1152" y="4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0" name="Text Box 12"/>
            <p:cNvSpPr txBox="1">
              <a:spLocks noChangeArrowheads="1"/>
            </p:cNvSpPr>
            <p:nvPr/>
          </p:nvSpPr>
          <p:spPr bwMode="auto">
            <a:xfrm>
              <a:off x="1360" y="544"/>
              <a:ext cx="1488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Đồng bằng Bắc bộ</a:t>
              </a:r>
            </a:p>
          </p:txBody>
        </p:sp>
      </p:grpSp>
      <p:sp>
        <p:nvSpPr>
          <p:cNvPr id="130076" name="Line 28"/>
          <p:cNvSpPr>
            <a:spLocks noChangeShapeType="1"/>
          </p:cNvSpPr>
          <p:nvPr/>
        </p:nvSpPr>
        <p:spPr bwMode="auto">
          <a:xfrm flipH="1" flipV="1">
            <a:off x="1676400" y="1219200"/>
            <a:ext cx="3962400" cy="48768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77" name="Line 29"/>
          <p:cNvSpPr>
            <a:spLocks noChangeShapeType="1"/>
          </p:cNvSpPr>
          <p:nvPr/>
        </p:nvSpPr>
        <p:spPr bwMode="auto">
          <a:xfrm flipH="1" flipV="1">
            <a:off x="2590800" y="3276600"/>
            <a:ext cx="3048000" cy="28194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78" name="Line 30"/>
          <p:cNvSpPr>
            <a:spLocks noChangeShapeType="1"/>
          </p:cNvSpPr>
          <p:nvPr/>
        </p:nvSpPr>
        <p:spPr bwMode="auto">
          <a:xfrm flipH="1" flipV="1">
            <a:off x="1524000" y="5638800"/>
            <a:ext cx="4114800" cy="457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0079" name="Text Box 31"/>
          <p:cNvSpPr txBox="1">
            <a:spLocks noChangeArrowheads="1"/>
          </p:cNvSpPr>
          <p:nvPr/>
        </p:nvSpPr>
        <p:spPr bwMode="auto">
          <a:xfrm>
            <a:off x="4800600" y="1066800"/>
            <a:ext cx="4343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Phần đất liền của nước ta khoảng ¾ diện tích là đồi núi, chủ yếu là đồi núi thấp.</a:t>
            </a:r>
          </a:p>
        </p:txBody>
      </p:sp>
      <p:sp>
        <p:nvSpPr>
          <p:cNvPr id="130080" name="Text Box 32"/>
          <p:cNvSpPr txBox="1">
            <a:spLocks noChangeArrowheads="1"/>
          </p:cNvSpPr>
          <p:nvPr/>
        </p:nvSpPr>
        <p:spPr bwMode="auto">
          <a:xfrm>
            <a:off x="4800600" y="3200400"/>
            <a:ext cx="4343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Diện tích phần đồng bằng chỉ khoảng ¼ diện tích đất liền.</a:t>
            </a:r>
          </a:p>
        </p:txBody>
      </p: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0" y="2819400"/>
            <a:ext cx="1905000" cy="1866900"/>
            <a:chOff x="0" y="1776"/>
            <a:chExt cx="1200" cy="1176"/>
          </a:xfrm>
        </p:grpSpPr>
        <p:sp>
          <p:nvSpPr>
            <p:cNvPr id="6165" name="AutoShape 33"/>
            <p:cNvSpPr>
              <a:spLocks noChangeArrowheads="1"/>
            </p:cNvSpPr>
            <p:nvPr/>
          </p:nvSpPr>
          <p:spPr bwMode="auto">
            <a:xfrm rot="5400000">
              <a:off x="-12" y="1788"/>
              <a:ext cx="1176" cy="1152"/>
            </a:xfrm>
            <a:prstGeom prst="flowChartPunchedCard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2" name="Text Box 34"/>
            <p:cNvSpPr txBox="1">
              <a:spLocks noChangeArrowheads="1"/>
            </p:cNvSpPr>
            <p:nvPr/>
          </p:nvSpPr>
          <p:spPr bwMode="auto">
            <a:xfrm>
              <a:off x="0" y="1776"/>
              <a:ext cx="1200" cy="10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CHÚ GIẢI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Phân tầng độ cao </a:t>
              </a:r>
              <a:r>
                <a:rPr lang="en-US" sz="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(m)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7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       50       200      500     1500 trên 1500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                 Dãy núi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1. Cánh cung Sông Gâm.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2. Cánh cung Ngân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3. Cánh cung Bắc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4. Cánh cung Đông Triều.</a:t>
              </a:r>
            </a:p>
          </p:txBody>
        </p:sp>
        <p:grpSp>
          <p:nvGrpSpPr>
            <p:cNvPr id="6" name="Group 83"/>
            <p:cNvGrpSpPr>
              <a:grpSpLocks/>
            </p:cNvGrpSpPr>
            <p:nvPr/>
          </p:nvGrpSpPr>
          <p:grpSpPr bwMode="auto">
            <a:xfrm>
              <a:off x="44" y="2053"/>
              <a:ext cx="990" cy="64"/>
              <a:chOff x="2208" y="2448"/>
              <a:chExt cx="2144" cy="134"/>
            </a:xfrm>
          </p:grpSpPr>
          <p:sp>
            <p:nvSpPr>
              <p:cNvPr id="6169" name="Rectangle 40"/>
              <p:cNvSpPr>
                <a:spLocks noChangeArrowheads="1"/>
              </p:cNvSpPr>
              <p:nvPr/>
            </p:nvSpPr>
            <p:spPr bwMode="auto">
              <a:xfrm>
                <a:off x="3924" y="2448"/>
                <a:ext cx="428" cy="134"/>
              </a:xfrm>
              <a:prstGeom prst="rect">
                <a:avLst/>
              </a:prstGeom>
              <a:solidFill>
                <a:srgbClr val="CC33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6170" name="Rectangle 39"/>
              <p:cNvSpPr>
                <a:spLocks noChangeArrowheads="1"/>
              </p:cNvSpPr>
              <p:nvPr/>
            </p:nvSpPr>
            <p:spPr bwMode="auto">
              <a:xfrm>
                <a:off x="3494" y="2448"/>
                <a:ext cx="430" cy="134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6171" name="Rectangle 38"/>
              <p:cNvSpPr>
                <a:spLocks noChangeArrowheads="1"/>
              </p:cNvSpPr>
              <p:nvPr/>
            </p:nvSpPr>
            <p:spPr bwMode="auto">
              <a:xfrm>
                <a:off x="3066" y="2448"/>
                <a:ext cx="428" cy="134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6172" name="Rectangle 37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426" cy="134"/>
              </a:xfrm>
              <a:prstGeom prst="rect">
                <a:avLst/>
              </a:prstGeom>
              <a:solidFill>
                <a:srgbClr val="00CC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6173" name="Rectangle 36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432" cy="134"/>
              </a:xfrm>
              <a:prstGeom prst="rect">
                <a:avLst/>
              </a:prstGeom>
              <a:solidFill>
                <a:srgbClr val="33CCCC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6174" name="Line 41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Line 42"/>
              <p:cNvSpPr>
                <a:spLocks noChangeShapeType="1"/>
              </p:cNvSpPr>
              <p:nvPr/>
            </p:nvSpPr>
            <p:spPr bwMode="auto">
              <a:xfrm>
                <a:off x="2208" y="2582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Line 43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Line 44"/>
              <p:cNvSpPr>
                <a:spLocks noChangeShapeType="1"/>
              </p:cNvSpPr>
              <p:nvPr/>
            </p:nvSpPr>
            <p:spPr bwMode="auto">
              <a:xfrm>
                <a:off x="2640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Line 45"/>
              <p:cNvSpPr>
                <a:spLocks noChangeShapeType="1"/>
              </p:cNvSpPr>
              <p:nvPr/>
            </p:nvSpPr>
            <p:spPr bwMode="auto">
              <a:xfrm>
                <a:off x="3066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Line 46"/>
              <p:cNvSpPr>
                <a:spLocks noChangeShapeType="1"/>
              </p:cNvSpPr>
              <p:nvPr/>
            </p:nvSpPr>
            <p:spPr bwMode="auto">
              <a:xfrm>
                <a:off x="349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Line 47"/>
              <p:cNvSpPr>
                <a:spLocks noChangeShapeType="1"/>
              </p:cNvSpPr>
              <p:nvPr/>
            </p:nvSpPr>
            <p:spPr bwMode="auto">
              <a:xfrm>
                <a:off x="392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Line 48"/>
              <p:cNvSpPr>
                <a:spLocks noChangeShapeType="1"/>
              </p:cNvSpPr>
              <p:nvPr/>
            </p:nvSpPr>
            <p:spPr bwMode="auto">
              <a:xfrm>
                <a:off x="4352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8" name="Arc 80"/>
            <p:cNvSpPr>
              <a:spLocks/>
            </p:cNvSpPr>
            <p:nvPr/>
          </p:nvSpPr>
          <p:spPr bwMode="auto">
            <a:xfrm rot="-3003817">
              <a:off x="344" y="2248"/>
              <a:ext cx="139" cy="1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4" name="Rectangle 8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0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30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60"/>
                            </p:stCondLst>
                            <p:childTnLst>
                              <p:par>
                                <p:cTn id="28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60"/>
                            </p:stCondLst>
                            <p:childTnLst>
                              <p:par>
                                <p:cTn id="34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0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0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0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0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0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0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30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5" grpId="0"/>
      <p:bldP spid="130067" grpId="0"/>
      <p:bldP spid="130069" grpId="0" animBg="1"/>
      <p:bldP spid="130070" grpId="0"/>
      <p:bldP spid="130070" grpId="1"/>
      <p:bldP spid="130072" grpId="0" animBg="1"/>
      <p:bldP spid="130072" grpId="1" animBg="1"/>
      <p:bldP spid="130073" grpId="0" animBg="1"/>
      <p:bldP spid="130073" grpId="1" animBg="1"/>
      <p:bldP spid="130074" grpId="0" animBg="1"/>
      <p:bldP spid="130074" grpId="1" animBg="1"/>
      <p:bldP spid="130075" grpId="0" animBg="1"/>
      <p:bldP spid="130075" grpId="1" animBg="1"/>
      <p:bldP spid="130076" grpId="0" animBg="1"/>
      <p:bldP spid="130077" grpId="0" animBg="1"/>
      <p:bldP spid="1300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LuocdoDiahinhVietNam_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-3886200" y="304800"/>
            <a:ext cx="31242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Cánh cung Sông Gâm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0" y="2819400"/>
            <a:ext cx="1905000" cy="1866900"/>
            <a:chOff x="0" y="1776"/>
            <a:chExt cx="1200" cy="1176"/>
          </a:xfrm>
        </p:grpSpPr>
        <p:sp>
          <p:nvSpPr>
            <p:cNvPr id="7199" name="AutoShape 26"/>
            <p:cNvSpPr>
              <a:spLocks noChangeArrowheads="1"/>
            </p:cNvSpPr>
            <p:nvPr/>
          </p:nvSpPr>
          <p:spPr bwMode="auto">
            <a:xfrm rot="5400000">
              <a:off x="-12" y="1788"/>
              <a:ext cx="1176" cy="1152"/>
            </a:xfrm>
            <a:prstGeom prst="flowChartPunchedCard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95" name="Text Box 27"/>
            <p:cNvSpPr txBox="1">
              <a:spLocks noChangeArrowheads="1"/>
            </p:cNvSpPr>
            <p:nvPr/>
          </p:nvSpPr>
          <p:spPr bwMode="auto">
            <a:xfrm>
              <a:off x="0" y="1776"/>
              <a:ext cx="1200" cy="10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CHÚ GIẢI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Phân tầng độ cao </a:t>
              </a:r>
              <a:r>
                <a:rPr lang="en-US" sz="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(m)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7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       50       200      500     1500 trên 1500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                 Dãy núi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1. Cánh cung Sông Gâm.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2. Cánh cung Ngân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3. Cánh cung Bắc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4. Cánh cung Đông Triều.</a:t>
              </a:r>
            </a:p>
          </p:txBody>
        </p: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44" y="2053"/>
              <a:ext cx="990" cy="64"/>
              <a:chOff x="2208" y="2448"/>
              <a:chExt cx="2144" cy="134"/>
            </a:xfrm>
          </p:grpSpPr>
          <p:sp>
            <p:nvSpPr>
              <p:cNvPr id="7203" name="Rectangle 29"/>
              <p:cNvSpPr>
                <a:spLocks noChangeArrowheads="1"/>
              </p:cNvSpPr>
              <p:nvPr/>
            </p:nvSpPr>
            <p:spPr bwMode="auto">
              <a:xfrm>
                <a:off x="3924" y="2448"/>
                <a:ext cx="428" cy="134"/>
              </a:xfrm>
              <a:prstGeom prst="rect">
                <a:avLst/>
              </a:prstGeom>
              <a:solidFill>
                <a:srgbClr val="CC33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7204" name="Rectangle 30"/>
              <p:cNvSpPr>
                <a:spLocks noChangeArrowheads="1"/>
              </p:cNvSpPr>
              <p:nvPr/>
            </p:nvSpPr>
            <p:spPr bwMode="auto">
              <a:xfrm>
                <a:off x="3494" y="2448"/>
                <a:ext cx="430" cy="134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7205" name="Rectangle 31"/>
              <p:cNvSpPr>
                <a:spLocks noChangeArrowheads="1"/>
              </p:cNvSpPr>
              <p:nvPr/>
            </p:nvSpPr>
            <p:spPr bwMode="auto">
              <a:xfrm>
                <a:off x="3066" y="2448"/>
                <a:ext cx="428" cy="134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7206" name="Rectangle 32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426" cy="134"/>
              </a:xfrm>
              <a:prstGeom prst="rect">
                <a:avLst/>
              </a:prstGeom>
              <a:solidFill>
                <a:srgbClr val="00CC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7207" name="Rectangle 33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432" cy="134"/>
              </a:xfrm>
              <a:prstGeom prst="rect">
                <a:avLst/>
              </a:prstGeom>
              <a:solidFill>
                <a:srgbClr val="33CCCC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7208" name="Line 34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Line 35"/>
              <p:cNvSpPr>
                <a:spLocks noChangeShapeType="1"/>
              </p:cNvSpPr>
              <p:nvPr/>
            </p:nvSpPr>
            <p:spPr bwMode="auto">
              <a:xfrm>
                <a:off x="2208" y="2582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Line 36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Line 37"/>
              <p:cNvSpPr>
                <a:spLocks noChangeShapeType="1"/>
              </p:cNvSpPr>
              <p:nvPr/>
            </p:nvSpPr>
            <p:spPr bwMode="auto">
              <a:xfrm>
                <a:off x="2640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Line 38"/>
              <p:cNvSpPr>
                <a:spLocks noChangeShapeType="1"/>
              </p:cNvSpPr>
              <p:nvPr/>
            </p:nvSpPr>
            <p:spPr bwMode="auto">
              <a:xfrm>
                <a:off x="3066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Line 39"/>
              <p:cNvSpPr>
                <a:spLocks noChangeShapeType="1"/>
              </p:cNvSpPr>
              <p:nvPr/>
            </p:nvSpPr>
            <p:spPr bwMode="auto">
              <a:xfrm>
                <a:off x="349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Line 40"/>
              <p:cNvSpPr>
                <a:spLocks noChangeShapeType="1"/>
              </p:cNvSpPr>
              <p:nvPr/>
            </p:nvSpPr>
            <p:spPr bwMode="auto">
              <a:xfrm>
                <a:off x="392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Line 41"/>
              <p:cNvSpPr>
                <a:spLocks noChangeShapeType="1"/>
              </p:cNvSpPr>
              <p:nvPr/>
            </p:nvSpPr>
            <p:spPr bwMode="auto">
              <a:xfrm>
                <a:off x="4352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2" name="Arc 42"/>
            <p:cNvSpPr>
              <a:spLocks/>
            </p:cNvSpPr>
            <p:nvPr/>
          </p:nvSpPr>
          <p:spPr bwMode="auto">
            <a:xfrm rot="-3003817">
              <a:off x="344" y="2248"/>
              <a:ext cx="139" cy="1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5211" name="Arc 43"/>
          <p:cNvSpPr>
            <a:spLocks/>
          </p:cNvSpPr>
          <p:nvPr/>
        </p:nvSpPr>
        <p:spPr bwMode="auto">
          <a:xfrm rot="1785646">
            <a:off x="1087438" y="304800"/>
            <a:ext cx="387350" cy="381000"/>
          </a:xfrm>
          <a:custGeom>
            <a:avLst/>
            <a:gdLst>
              <a:gd name="T0" fmla="*/ 0 w 27442"/>
              <a:gd name="T1" fmla="*/ 49960323 h 24139"/>
              <a:gd name="T2" fmla="*/ 1083394464 w 27442"/>
              <a:gd name="T3" fmla="*/ 1498103321 h 24139"/>
              <a:gd name="T4" fmla="*/ 231906020 w 27442"/>
              <a:gd name="T5" fmla="*/ 1340528124 h 24139"/>
              <a:gd name="T6" fmla="*/ 0 60000 65536"/>
              <a:gd name="T7" fmla="*/ 0 60000 65536"/>
              <a:gd name="T8" fmla="*/ 0 60000 65536"/>
              <a:gd name="T9" fmla="*/ 0 w 27442"/>
              <a:gd name="T10" fmla="*/ 0 h 24139"/>
              <a:gd name="T11" fmla="*/ 27442 w 27442"/>
              <a:gd name="T12" fmla="*/ 24139 h 24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42" h="24139" fill="none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</a:path>
              <a:path w="27442" h="24139" stroke="0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  <a:lnTo>
                  <a:pt x="5842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2" name="Arc 44"/>
          <p:cNvSpPr>
            <a:spLocks/>
          </p:cNvSpPr>
          <p:nvPr/>
        </p:nvSpPr>
        <p:spPr bwMode="auto">
          <a:xfrm rot="1785646">
            <a:off x="1409700" y="282575"/>
            <a:ext cx="254000" cy="334963"/>
          </a:xfrm>
          <a:custGeom>
            <a:avLst/>
            <a:gdLst>
              <a:gd name="T0" fmla="*/ 0 w 23289"/>
              <a:gd name="T1" fmla="*/ 2035510 h 25280"/>
              <a:gd name="T2" fmla="*/ 325049654 w 23289"/>
              <a:gd name="T3" fmla="*/ 779212950 h 25280"/>
              <a:gd name="T4" fmla="*/ 23897947 w 23289"/>
              <a:gd name="T5" fmla="*/ 665783913 h 25280"/>
              <a:gd name="T6" fmla="*/ 0 60000 65536"/>
              <a:gd name="T7" fmla="*/ 0 60000 65536"/>
              <a:gd name="T8" fmla="*/ 0 60000 65536"/>
              <a:gd name="T9" fmla="*/ 0 w 23289"/>
              <a:gd name="T10" fmla="*/ 0 h 25280"/>
              <a:gd name="T11" fmla="*/ 23289 w 23289"/>
              <a:gd name="T12" fmla="*/ 25280 h 252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89" h="25280" fill="none" extrusionOk="0">
                <a:moveTo>
                  <a:pt x="0" y="66"/>
                </a:moveTo>
                <a:cubicBezTo>
                  <a:pt x="561" y="22"/>
                  <a:pt x="1125" y="-1"/>
                  <a:pt x="1689" y="0"/>
                </a:cubicBezTo>
                <a:cubicBezTo>
                  <a:pt x="13618" y="0"/>
                  <a:pt x="23289" y="9670"/>
                  <a:pt x="23289" y="21600"/>
                </a:cubicBezTo>
                <a:cubicBezTo>
                  <a:pt x="23289" y="22833"/>
                  <a:pt x="23183" y="24064"/>
                  <a:pt x="22973" y="25280"/>
                </a:cubicBezTo>
              </a:path>
              <a:path w="23289" h="25280" stroke="0" extrusionOk="0">
                <a:moveTo>
                  <a:pt x="0" y="66"/>
                </a:moveTo>
                <a:cubicBezTo>
                  <a:pt x="561" y="22"/>
                  <a:pt x="1125" y="-1"/>
                  <a:pt x="1689" y="0"/>
                </a:cubicBezTo>
                <a:cubicBezTo>
                  <a:pt x="13618" y="0"/>
                  <a:pt x="23289" y="9670"/>
                  <a:pt x="23289" y="21600"/>
                </a:cubicBezTo>
                <a:cubicBezTo>
                  <a:pt x="23289" y="22833"/>
                  <a:pt x="23183" y="24064"/>
                  <a:pt x="22973" y="25280"/>
                </a:cubicBezTo>
                <a:lnTo>
                  <a:pt x="1689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3" name="Arc 45"/>
          <p:cNvSpPr>
            <a:spLocks/>
          </p:cNvSpPr>
          <p:nvPr/>
        </p:nvSpPr>
        <p:spPr bwMode="auto">
          <a:xfrm rot="7406706">
            <a:off x="1469231" y="538957"/>
            <a:ext cx="354013" cy="228600"/>
          </a:xfrm>
          <a:custGeom>
            <a:avLst/>
            <a:gdLst>
              <a:gd name="T0" fmla="*/ 0 w 25100"/>
              <a:gd name="T1" fmla="*/ 10099663 h 21600"/>
              <a:gd name="T2" fmla="*/ 993243161 w 25100"/>
              <a:gd name="T3" fmla="*/ 148263514 h 21600"/>
              <a:gd name="T4" fmla="*/ 231175946 w 25100"/>
              <a:gd name="T5" fmla="*/ 270983951 h 21600"/>
              <a:gd name="T6" fmla="*/ 0 60000 65536"/>
              <a:gd name="T7" fmla="*/ 0 60000 65536"/>
              <a:gd name="T8" fmla="*/ 0 60000 65536"/>
              <a:gd name="T9" fmla="*/ 0 w 25100"/>
              <a:gd name="T10" fmla="*/ 0 h 21600"/>
              <a:gd name="T11" fmla="*/ 25100 w 251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00" h="21600" fill="none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3974" y="0"/>
                  <a:pt x="21417" y="4567"/>
                  <a:pt x="25100" y="11817"/>
                </a:cubicBezTo>
              </a:path>
              <a:path w="25100" h="21600" stroke="0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3974" y="0"/>
                  <a:pt x="21417" y="4567"/>
                  <a:pt x="25100" y="11817"/>
                </a:cubicBezTo>
                <a:lnTo>
                  <a:pt x="5842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4" name="Arc 46"/>
          <p:cNvSpPr>
            <a:spLocks/>
          </p:cNvSpPr>
          <p:nvPr/>
        </p:nvSpPr>
        <p:spPr bwMode="auto">
          <a:xfrm rot="9257025">
            <a:off x="1752600" y="838200"/>
            <a:ext cx="404813" cy="204788"/>
          </a:xfrm>
          <a:custGeom>
            <a:avLst/>
            <a:gdLst>
              <a:gd name="T0" fmla="*/ 0 w 27442"/>
              <a:gd name="T1" fmla="*/ 4169763 h 24139"/>
              <a:gd name="T2" fmla="*/ 1292378691 w 27442"/>
              <a:gd name="T3" fmla="*/ 125043195 h 24139"/>
              <a:gd name="T4" fmla="*/ 276641590 w 27442"/>
              <a:gd name="T5" fmla="*/ 111890955 h 24139"/>
              <a:gd name="T6" fmla="*/ 0 60000 65536"/>
              <a:gd name="T7" fmla="*/ 0 60000 65536"/>
              <a:gd name="T8" fmla="*/ 0 60000 65536"/>
              <a:gd name="T9" fmla="*/ 0 w 27442"/>
              <a:gd name="T10" fmla="*/ 0 h 24139"/>
              <a:gd name="T11" fmla="*/ 27442 w 27442"/>
              <a:gd name="T12" fmla="*/ 24139 h 24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42" h="24139" fill="none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</a:path>
              <a:path w="27442" h="24139" stroke="0" extrusionOk="0">
                <a:moveTo>
                  <a:pt x="0" y="805"/>
                </a:moveTo>
                <a:cubicBezTo>
                  <a:pt x="1901" y="270"/>
                  <a:pt x="3867" y="-1"/>
                  <a:pt x="5842" y="0"/>
                </a:cubicBezTo>
                <a:cubicBezTo>
                  <a:pt x="17771" y="0"/>
                  <a:pt x="27442" y="9670"/>
                  <a:pt x="27442" y="21600"/>
                </a:cubicBezTo>
                <a:cubicBezTo>
                  <a:pt x="27442" y="22448"/>
                  <a:pt x="27391" y="23296"/>
                  <a:pt x="27292" y="24139"/>
                </a:cubicBezTo>
                <a:lnTo>
                  <a:pt x="5842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15" name="Line 47"/>
          <p:cNvSpPr>
            <a:spLocks noChangeShapeType="1"/>
          </p:cNvSpPr>
          <p:nvPr/>
        </p:nvSpPr>
        <p:spPr bwMode="auto">
          <a:xfrm>
            <a:off x="1371600" y="3810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18" name="Text Box 50"/>
          <p:cNvSpPr txBox="1">
            <a:spLocks noChangeArrowheads="1"/>
          </p:cNvSpPr>
          <p:nvPr/>
        </p:nvSpPr>
        <p:spPr bwMode="auto">
          <a:xfrm>
            <a:off x="-3810000" y="609600"/>
            <a:ext cx="31242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Cánh cung Ngân Sơn</a:t>
            </a:r>
          </a:p>
        </p:txBody>
      </p:sp>
      <p:sp>
        <p:nvSpPr>
          <p:cNvPr id="135219" name="Line 51"/>
          <p:cNvSpPr>
            <a:spLocks noChangeShapeType="1"/>
          </p:cNvSpPr>
          <p:nvPr/>
        </p:nvSpPr>
        <p:spPr bwMode="auto">
          <a:xfrm>
            <a:off x="1524000" y="6096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20" name="Text Box 52"/>
          <p:cNvSpPr txBox="1">
            <a:spLocks noChangeArrowheads="1"/>
          </p:cNvSpPr>
          <p:nvPr/>
        </p:nvSpPr>
        <p:spPr bwMode="auto">
          <a:xfrm>
            <a:off x="-3733800" y="990600"/>
            <a:ext cx="31242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Cánh cung Bắc Sơn</a:t>
            </a:r>
          </a:p>
        </p:txBody>
      </p:sp>
      <p:sp>
        <p:nvSpPr>
          <p:cNvPr id="135221" name="Line 53"/>
          <p:cNvSpPr>
            <a:spLocks noChangeShapeType="1"/>
          </p:cNvSpPr>
          <p:nvPr/>
        </p:nvSpPr>
        <p:spPr bwMode="auto">
          <a:xfrm>
            <a:off x="1676400" y="7620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22" name="Text Box 54"/>
          <p:cNvSpPr txBox="1">
            <a:spLocks noChangeArrowheads="1"/>
          </p:cNvSpPr>
          <p:nvPr/>
        </p:nvSpPr>
        <p:spPr bwMode="auto">
          <a:xfrm>
            <a:off x="-3733800" y="1143000"/>
            <a:ext cx="32766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Cánh cung Đông Triều</a:t>
            </a:r>
          </a:p>
        </p:txBody>
      </p:sp>
      <p:sp>
        <p:nvSpPr>
          <p:cNvPr id="135223" name="Line 55"/>
          <p:cNvSpPr>
            <a:spLocks noChangeShapeType="1"/>
          </p:cNvSpPr>
          <p:nvPr/>
        </p:nvSpPr>
        <p:spPr bwMode="auto">
          <a:xfrm>
            <a:off x="1828800" y="914400"/>
            <a:ext cx="3352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24" name="Arc 56"/>
          <p:cNvSpPr>
            <a:spLocks/>
          </p:cNvSpPr>
          <p:nvPr/>
        </p:nvSpPr>
        <p:spPr bwMode="auto">
          <a:xfrm rot="-734875">
            <a:off x="508000" y="342900"/>
            <a:ext cx="457200" cy="876300"/>
          </a:xfrm>
          <a:custGeom>
            <a:avLst/>
            <a:gdLst>
              <a:gd name="T0" fmla="*/ 1385236854 w 21337"/>
              <a:gd name="T1" fmla="*/ 0 h 20576"/>
              <a:gd name="T2" fmla="*/ 2147483647 w 21337"/>
              <a:gd name="T3" fmla="*/ 2147483647 h 20576"/>
              <a:gd name="T4" fmla="*/ 0 w 21337"/>
              <a:gd name="T5" fmla="*/ 2147483647 h 20576"/>
              <a:gd name="T6" fmla="*/ 0 60000 65536"/>
              <a:gd name="T7" fmla="*/ 0 60000 65536"/>
              <a:gd name="T8" fmla="*/ 0 60000 65536"/>
              <a:gd name="T9" fmla="*/ 0 w 21337"/>
              <a:gd name="T10" fmla="*/ 0 h 20576"/>
              <a:gd name="T11" fmla="*/ 21337 w 21337"/>
              <a:gd name="T12" fmla="*/ 20576 h 20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20576" fill="none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</a:path>
              <a:path w="21337" h="20576" stroke="0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  <a:lnTo>
                  <a:pt x="0" y="20576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5" name="Arc 57"/>
          <p:cNvSpPr>
            <a:spLocks/>
          </p:cNvSpPr>
          <p:nvPr/>
        </p:nvSpPr>
        <p:spPr bwMode="auto">
          <a:xfrm rot="-3256208">
            <a:off x="1166019" y="1870869"/>
            <a:ext cx="80963" cy="339725"/>
          </a:xfrm>
          <a:custGeom>
            <a:avLst/>
            <a:gdLst>
              <a:gd name="T0" fmla="*/ 2629072 w 21337"/>
              <a:gd name="T1" fmla="*/ 0 h 17485"/>
              <a:gd name="T2" fmla="*/ 4423296 w 21337"/>
              <a:gd name="T3" fmla="*/ 2012816236 h 17485"/>
              <a:gd name="T4" fmla="*/ 0 w 21337"/>
              <a:gd name="T5" fmla="*/ 2147483647 h 17485"/>
              <a:gd name="T6" fmla="*/ 0 60000 65536"/>
              <a:gd name="T7" fmla="*/ 0 60000 65536"/>
              <a:gd name="T8" fmla="*/ 0 60000 65536"/>
              <a:gd name="T9" fmla="*/ 0 w 21337"/>
              <a:gd name="T10" fmla="*/ 0 h 17485"/>
              <a:gd name="T11" fmla="*/ 21337 w 21337"/>
              <a:gd name="T12" fmla="*/ 17485 h 174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17485" fill="none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</a:path>
              <a:path w="21337" h="17485" stroke="0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  <a:lnTo>
                  <a:pt x="0" y="17485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6" name="Arc 58"/>
          <p:cNvSpPr>
            <a:spLocks/>
          </p:cNvSpPr>
          <p:nvPr/>
        </p:nvSpPr>
        <p:spPr bwMode="auto">
          <a:xfrm rot="-1540934">
            <a:off x="1497013" y="2366963"/>
            <a:ext cx="304800" cy="685800"/>
          </a:xfrm>
          <a:custGeom>
            <a:avLst/>
            <a:gdLst>
              <a:gd name="T0" fmla="*/ 441689880 w 21337"/>
              <a:gd name="T1" fmla="*/ 0 h 18816"/>
              <a:gd name="T2" fmla="*/ 888504088 w 21337"/>
              <a:gd name="T3" fmla="*/ 2147483647 h 18816"/>
              <a:gd name="T4" fmla="*/ 0 w 21337"/>
              <a:gd name="T5" fmla="*/ 2147483647 h 18816"/>
              <a:gd name="T6" fmla="*/ 0 60000 65536"/>
              <a:gd name="T7" fmla="*/ 0 60000 65536"/>
              <a:gd name="T8" fmla="*/ 0 60000 65536"/>
              <a:gd name="T9" fmla="*/ 0 w 21337"/>
              <a:gd name="T10" fmla="*/ 0 h 18816"/>
              <a:gd name="T11" fmla="*/ 21337 w 21337"/>
              <a:gd name="T12" fmla="*/ 18816 h 18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18816" fill="none" extrusionOk="0">
                <a:moveTo>
                  <a:pt x="10607" y="-1"/>
                </a:moveTo>
                <a:cubicBezTo>
                  <a:pt x="16357" y="3241"/>
                  <a:pt x="20309" y="8934"/>
                  <a:pt x="21336" y="15455"/>
                </a:cubicBezTo>
              </a:path>
              <a:path w="21337" h="18816" stroke="0" extrusionOk="0">
                <a:moveTo>
                  <a:pt x="10607" y="-1"/>
                </a:moveTo>
                <a:cubicBezTo>
                  <a:pt x="16357" y="3241"/>
                  <a:pt x="20309" y="8934"/>
                  <a:pt x="21336" y="15455"/>
                </a:cubicBezTo>
                <a:lnTo>
                  <a:pt x="0" y="18816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7" name="Arc 59"/>
          <p:cNvSpPr>
            <a:spLocks/>
          </p:cNvSpPr>
          <p:nvPr/>
        </p:nvSpPr>
        <p:spPr bwMode="auto">
          <a:xfrm rot="-1366016">
            <a:off x="2319338" y="3270250"/>
            <a:ext cx="304800" cy="1439863"/>
          </a:xfrm>
          <a:custGeom>
            <a:avLst/>
            <a:gdLst>
              <a:gd name="T0" fmla="*/ 273626047 w 21337"/>
              <a:gd name="T1" fmla="*/ 0 h 20576"/>
              <a:gd name="T2" fmla="*/ 888504088 w 21337"/>
              <a:gd name="T3" fmla="*/ 2147483647 h 20576"/>
              <a:gd name="T4" fmla="*/ 0 w 21337"/>
              <a:gd name="T5" fmla="*/ 2147483647 h 20576"/>
              <a:gd name="T6" fmla="*/ 0 60000 65536"/>
              <a:gd name="T7" fmla="*/ 0 60000 65536"/>
              <a:gd name="T8" fmla="*/ 0 60000 65536"/>
              <a:gd name="T9" fmla="*/ 0 w 21337"/>
              <a:gd name="T10" fmla="*/ 0 h 20576"/>
              <a:gd name="T11" fmla="*/ 21337 w 21337"/>
              <a:gd name="T12" fmla="*/ 20576 h 20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20576" fill="none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</a:path>
              <a:path w="21337" h="20576" stroke="0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  <a:lnTo>
                  <a:pt x="0" y="20576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8" name="Arc 60"/>
          <p:cNvSpPr>
            <a:spLocks/>
          </p:cNvSpPr>
          <p:nvPr/>
        </p:nvSpPr>
        <p:spPr bwMode="auto">
          <a:xfrm rot="-595423">
            <a:off x="1743075" y="2951163"/>
            <a:ext cx="457200" cy="457200"/>
          </a:xfrm>
          <a:custGeom>
            <a:avLst/>
            <a:gdLst>
              <a:gd name="T0" fmla="*/ 1385236854 w 21337"/>
              <a:gd name="T1" fmla="*/ 0 h 20576"/>
              <a:gd name="T2" fmla="*/ 2147483647 w 21337"/>
              <a:gd name="T3" fmla="*/ 2147483647 h 20576"/>
              <a:gd name="T4" fmla="*/ 0 w 21337"/>
              <a:gd name="T5" fmla="*/ 2147483647 h 20576"/>
              <a:gd name="T6" fmla="*/ 0 60000 65536"/>
              <a:gd name="T7" fmla="*/ 0 60000 65536"/>
              <a:gd name="T8" fmla="*/ 0 60000 65536"/>
              <a:gd name="T9" fmla="*/ 0 w 21337"/>
              <a:gd name="T10" fmla="*/ 0 h 20576"/>
              <a:gd name="T11" fmla="*/ 21337 w 21337"/>
              <a:gd name="T12" fmla="*/ 20576 h 20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20576" fill="none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</a:path>
              <a:path w="21337" h="20576" stroke="0" extrusionOk="0">
                <a:moveTo>
                  <a:pt x="6571" y="-1"/>
                </a:moveTo>
                <a:cubicBezTo>
                  <a:pt x="14352" y="2484"/>
                  <a:pt x="20065" y="9146"/>
                  <a:pt x="21336" y="17215"/>
                </a:cubicBezTo>
                <a:lnTo>
                  <a:pt x="0" y="20576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29" name="Arc 61"/>
          <p:cNvSpPr>
            <a:spLocks/>
          </p:cNvSpPr>
          <p:nvPr/>
        </p:nvSpPr>
        <p:spPr bwMode="auto">
          <a:xfrm rot="-3256208">
            <a:off x="1343819" y="2124869"/>
            <a:ext cx="80963" cy="339725"/>
          </a:xfrm>
          <a:custGeom>
            <a:avLst/>
            <a:gdLst>
              <a:gd name="T0" fmla="*/ 2629072 w 21337"/>
              <a:gd name="T1" fmla="*/ 0 h 17485"/>
              <a:gd name="T2" fmla="*/ 4423296 w 21337"/>
              <a:gd name="T3" fmla="*/ 2012816236 h 17485"/>
              <a:gd name="T4" fmla="*/ 0 w 21337"/>
              <a:gd name="T5" fmla="*/ 2147483647 h 17485"/>
              <a:gd name="T6" fmla="*/ 0 60000 65536"/>
              <a:gd name="T7" fmla="*/ 0 60000 65536"/>
              <a:gd name="T8" fmla="*/ 0 60000 65536"/>
              <a:gd name="T9" fmla="*/ 0 w 21337"/>
              <a:gd name="T10" fmla="*/ 0 h 17485"/>
              <a:gd name="T11" fmla="*/ 21337 w 21337"/>
              <a:gd name="T12" fmla="*/ 17485 h 174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37" h="17485" fill="none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</a:path>
              <a:path w="21337" h="17485" stroke="0" extrusionOk="0">
                <a:moveTo>
                  <a:pt x="12682" y="-1"/>
                </a:moveTo>
                <a:cubicBezTo>
                  <a:pt x="17329" y="3370"/>
                  <a:pt x="20443" y="8452"/>
                  <a:pt x="21336" y="14124"/>
                </a:cubicBezTo>
                <a:lnTo>
                  <a:pt x="0" y="17485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230" name="Text Box 62"/>
          <p:cNvSpPr txBox="1">
            <a:spLocks noChangeArrowheads="1"/>
          </p:cNvSpPr>
          <p:nvPr/>
        </p:nvSpPr>
        <p:spPr bwMode="auto">
          <a:xfrm>
            <a:off x="-3505200" y="1905000"/>
            <a:ext cx="32766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Dãy Hoàng Liên Sơn</a:t>
            </a:r>
          </a:p>
        </p:txBody>
      </p:sp>
      <p:sp>
        <p:nvSpPr>
          <p:cNvPr id="135231" name="Text Box 63"/>
          <p:cNvSpPr txBox="1">
            <a:spLocks noChangeArrowheads="1"/>
          </p:cNvSpPr>
          <p:nvPr/>
        </p:nvSpPr>
        <p:spPr bwMode="auto">
          <a:xfrm>
            <a:off x="-3505200" y="2209800"/>
            <a:ext cx="327660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Dãy Trường Sơn</a:t>
            </a:r>
          </a:p>
        </p:txBody>
      </p:sp>
      <p:sp>
        <p:nvSpPr>
          <p:cNvPr id="135232" name="Line 64"/>
          <p:cNvSpPr>
            <a:spLocks noChangeShapeType="1"/>
          </p:cNvSpPr>
          <p:nvPr/>
        </p:nvSpPr>
        <p:spPr bwMode="auto">
          <a:xfrm>
            <a:off x="990600" y="914400"/>
            <a:ext cx="381000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33" name="Line 65"/>
          <p:cNvSpPr>
            <a:spLocks noChangeShapeType="1"/>
          </p:cNvSpPr>
          <p:nvPr/>
        </p:nvSpPr>
        <p:spPr bwMode="auto">
          <a:xfrm flipV="1">
            <a:off x="2057400" y="2590800"/>
            <a:ext cx="2743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5234" name="Text Box 66"/>
          <p:cNvSpPr txBox="1">
            <a:spLocks noChangeArrowheads="1"/>
          </p:cNvSpPr>
          <p:nvPr/>
        </p:nvSpPr>
        <p:spPr bwMode="auto">
          <a:xfrm>
            <a:off x="4876800" y="228600"/>
            <a:ext cx="40386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Những dãy núi có hình cánh cung: Sông Gâm, Ngân Sơn, Bắc Sơn, Đông Triều . </a:t>
            </a:r>
          </a:p>
        </p:txBody>
      </p:sp>
      <p:sp>
        <p:nvSpPr>
          <p:cNvPr id="135235" name="Text Box 67"/>
          <p:cNvSpPr txBox="1">
            <a:spLocks noChangeArrowheads="1"/>
          </p:cNvSpPr>
          <p:nvPr/>
        </p:nvSpPr>
        <p:spPr bwMode="auto">
          <a:xfrm>
            <a:off x="4876800" y="3048000"/>
            <a:ext cx="40386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Những dãy núi có hướng tây bắc – đông nam : dãy: Hoàng Liên Sơn, dãy Trường Sơn …</a:t>
            </a:r>
          </a:p>
        </p:txBody>
      </p:sp>
      <p:sp>
        <p:nvSpPr>
          <p:cNvPr id="135236" name="Text Box 68"/>
          <p:cNvSpPr txBox="1">
            <a:spLocks noChangeArrowheads="1"/>
          </p:cNvSpPr>
          <p:nvPr/>
        </p:nvSpPr>
        <p:spPr bwMode="auto">
          <a:xfrm>
            <a:off x="4876800" y="3060700"/>
            <a:ext cx="4038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Những dãy núi nào có hướng tây bắc – đông nam?</a:t>
            </a:r>
          </a:p>
        </p:txBody>
      </p:sp>
      <p:sp>
        <p:nvSpPr>
          <p:cNvPr id="135237" name="Text Box 69"/>
          <p:cNvSpPr txBox="1">
            <a:spLocks noChangeArrowheads="1"/>
          </p:cNvSpPr>
          <p:nvPr/>
        </p:nvSpPr>
        <p:spPr bwMode="auto">
          <a:xfrm>
            <a:off x="4876800" y="228600"/>
            <a:ext cx="4038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7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Chỉ trên lược đồ những dãy núi nào có hình cánh cung?</a:t>
            </a:r>
          </a:p>
        </p:txBody>
      </p:sp>
      <p:sp>
        <p:nvSpPr>
          <p:cNvPr id="7198" name="Rectangle 7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84 -0.03334 L 0.94584 0.21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916 -0.04444 L 0.94583 0.1888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25 -0.05556 L 0.925 0.1777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75 -0.04444 L 0.9 0.18889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3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7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8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35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17 -0.21111 L 0.92084 0.08889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" y="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1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2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35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6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1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2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35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6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7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1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3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3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90833 0.02222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1" dur="80"/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2" dur="80"/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80"/>
                                        <p:tgtEl>
                                          <p:spTgt spid="1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8" grpId="0"/>
      <p:bldP spid="135178" grpId="1"/>
      <p:bldP spid="135211" grpId="0" animBg="1"/>
      <p:bldP spid="135212" grpId="0" animBg="1"/>
      <p:bldP spid="135213" grpId="0" animBg="1"/>
      <p:bldP spid="135214" grpId="0" animBg="1"/>
      <p:bldP spid="135215" grpId="0" animBg="1"/>
      <p:bldP spid="135215" grpId="1" animBg="1"/>
      <p:bldP spid="135218" grpId="0"/>
      <p:bldP spid="135218" grpId="1"/>
      <p:bldP spid="135219" grpId="0" animBg="1"/>
      <p:bldP spid="135219" grpId="1" animBg="1"/>
      <p:bldP spid="135220" grpId="0"/>
      <p:bldP spid="135220" grpId="1"/>
      <p:bldP spid="135221" grpId="0" animBg="1"/>
      <p:bldP spid="135221" grpId="1" animBg="1"/>
      <p:bldP spid="135222" grpId="0"/>
      <p:bldP spid="135222" grpId="1"/>
      <p:bldP spid="135223" grpId="0" animBg="1"/>
      <p:bldP spid="135223" grpId="1" animBg="1"/>
      <p:bldP spid="135224" grpId="0" animBg="1"/>
      <p:bldP spid="135225" grpId="0" animBg="1"/>
      <p:bldP spid="135226" grpId="0" animBg="1"/>
      <p:bldP spid="135227" grpId="0" animBg="1"/>
      <p:bldP spid="135228" grpId="0" animBg="1"/>
      <p:bldP spid="135229" grpId="0" animBg="1"/>
      <p:bldP spid="135230" grpId="0"/>
      <p:bldP spid="135230" grpId="1"/>
      <p:bldP spid="135231" grpId="0"/>
      <p:bldP spid="135231" grpId="1"/>
      <p:bldP spid="135232" grpId="0" animBg="1"/>
      <p:bldP spid="135232" grpId="1" animBg="1"/>
      <p:bldP spid="135233" grpId="0" animBg="1"/>
      <p:bldP spid="135233" grpId="1" animBg="1"/>
      <p:bldP spid="135236" grpId="0" build="allAtOnce"/>
      <p:bldP spid="135236" grpId="1" build="allAtOnce"/>
      <p:bldP spid="13523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LuocdoDiahinhVietNam_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4851400" y="0"/>
            <a:ext cx="4267200" cy="22272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457200"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Chỉ trên hình bên phần đồng bằng Bắc Bộ, đồng bằng Nam Bộ và dải đồng bằng Duyên hải miền Trung?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78000" y="5880100"/>
            <a:ext cx="2692400" cy="609600"/>
            <a:chOff x="1088" y="3680"/>
            <a:chExt cx="1696" cy="384"/>
          </a:xfrm>
        </p:grpSpPr>
        <p:sp>
          <p:nvSpPr>
            <p:cNvPr id="8226" name="AutoShape 5"/>
            <p:cNvSpPr>
              <a:spLocks noChangeArrowheads="1"/>
            </p:cNvSpPr>
            <p:nvPr/>
          </p:nvSpPr>
          <p:spPr bwMode="auto">
            <a:xfrm>
              <a:off x="1088" y="36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2" name="Text Box 6"/>
            <p:cNvSpPr txBox="1">
              <a:spLocks noChangeArrowheads="1"/>
            </p:cNvSpPr>
            <p:nvPr/>
          </p:nvSpPr>
          <p:spPr bwMode="auto">
            <a:xfrm>
              <a:off x="1296" y="3744"/>
              <a:ext cx="1488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Đồng bằng Nam bộ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76400" y="1600200"/>
            <a:ext cx="2700338" cy="3124200"/>
            <a:chOff x="984" y="1008"/>
            <a:chExt cx="1701" cy="1968"/>
          </a:xfrm>
        </p:grpSpPr>
        <p:sp>
          <p:nvSpPr>
            <p:cNvPr id="8224" name="AutoShape 8"/>
            <p:cNvSpPr>
              <a:spLocks noChangeArrowheads="1"/>
            </p:cNvSpPr>
            <p:nvPr/>
          </p:nvSpPr>
          <p:spPr bwMode="auto">
            <a:xfrm rot="5243253">
              <a:off x="1127" y="1417"/>
              <a:ext cx="1968" cy="1149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2 w 21600"/>
                <a:gd name="T7" fmla="*/ 0 h 21600"/>
                <a:gd name="T8" fmla="*/ 1 w 21600"/>
                <a:gd name="T9" fmla="*/ 0 h 21600"/>
                <a:gd name="T10" fmla="*/ 1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58 h 21600"/>
                <a:gd name="T20" fmla="*/ 18439 w 21600"/>
                <a:gd name="T21" fmla="*/ 1844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63" y="5399"/>
                    <a:pt x="5464" y="7747"/>
                    <a:pt x="5401" y="10683"/>
                  </a:cubicBezTo>
                  <a:lnTo>
                    <a:pt x="2" y="10566"/>
                  </a:lnTo>
                  <a:cubicBezTo>
                    <a:pt x="129" y="4694"/>
                    <a:pt x="4926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WordArt 9"/>
            <p:cNvSpPr>
              <a:spLocks noChangeArrowheads="1" noChangeShapeType="1" noTextEdit="1"/>
            </p:cNvSpPr>
            <p:nvPr/>
          </p:nvSpPr>
          <p:spPr bwMode="auto">
            <a:xfrm rot="5905978">
              <a:off x="885" y="1182"/>
              <a:ext cx="1789" cy="159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2247812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Đồng bằng duyên hải miền Trung</a:t>
              </a:r>
            </a:p>
          </p:txBody>
        </p:sp>
      </p:grpSp>
      <p:sp>
        <p:nvSpPr>
          <p:cNvPr id="137229" name="Freeform 13"/>
          <p:cNvSpPr>
            <a:spLocks/>
          </p:cNvSpPr>
          <p:nvPr/>
        </p:nvSpPr>
        <p:spPr bwMode="auto">
          <a:xfrm>
            <a:off x="1282700" y="635000"/>
            <a:ext cx="1231900" cy="1130300"/>
          </a:xfrm>
          <a:custGeom>
            <a:avLst/>
            <a:gdLst>
              <a:gd name="T0" fmla="*/ 2147483647 w 776"/>
              <a:gd name="T1" fmla="*/ 2147483647 h 712"/>
              <a:gd name="T2" fmla="*/ 2147483647 w 776"/>
              <a:gd name="T3" fmla="*/ 2147483647 h 712"/>
              <a:gd name="T4" fmla="*/ 2147483647 w 776"/>
              <a:gd name="T5" fmla="*/ 2147483647 h 712"/>
              <a:gd name="T6" fmla="*/ 2147483647 w 776"/>
              <a:gd name="T7" fmla="*/ 2147483647 h 712"/>
              <a:gd name="T8" fmla="*/ 2147483647 w 776"/>
              <a:gd name="T9" fmla="*/ 2147483647 h 712"/>
              <a:gd name="T10" fmla="*/ 2147483647 w 776"/>
              <a:gd name="T11" fmla="*/ 2147483647 h 712"/>
              <a:gd name="T12" fmla="*/ 2147483647 w 776"/>
              <a:gd name="T13" fmla="*/ 2147483647 h 712"/>
              <a:gd name="T14" fmla="*/ 2147483647 w 776"/>
              <a:gd name="T15" fmla="*/ 2147483647 h 712"/>
              <a:gd name="T16" fmla="*/ 2147483647 w 776"/>
              <a:gd name="T17" fmla="*/ 2147483647 h 712"/>
              <a:gd name="T18" fmla="*/ 2147483647 w 776"/>
              <a:gd name="T19" fmla="*/ 2147483647 h 712"/>
              <a:gd name="T20" fmla="*/ 2147483647 w 776"/>
              <a:gd name="T21" fmla="*/ 2147483647 h 712"/>
              <a:gd name="T22" fmla="*/ 2147483647 w 776"/>
              <a:gd name="T23" fmla="*/ 2147483647 h 712"/>
              <a:gd name="T24" fmla="*/ 2147483647 w 776"/>
              <a:gd name="T25" fmla="*/ 2147483647 h 712"/>
              <a:gd name="T26" fmla="*/ 2147483647 w 776"/>
              <a:gd name="T27" fmla="*/ 2147483647 h 712"/>
              <a:gd name="T28" fmla="*/ 2147483647 w 776"/>
              <a:gd name="T29" fmla="*/ 2147483647 h 712"/>
              <a:gd name="T30" fmla="*/ 2147483647 w 776"/>
              <a:gd name="T31" fmla="*/ 2147483647 h 712"/>
              <a:gd name="T32" fmla="*/ 2147483647 w 776"/>
              <a:gd name="T33" fmla="*/ 2147483647 h 712"/>
              <a:gd name="T34" fmla="*/ 2147483647 w 776"/>
              <a:gd name="T35" fmla="*/ 2147483647 h 712"/>
              <a:gd name="T36" fmla="*/ 2147483647 w 776"/>
              <a:gd name="T37" fmla="*/ 2147483647 h 712"/>
              <a:gd name="T38" fmla="*/ 2147483647 w 776"/>
              <a:gd name="T39" fmla="*/ 2147483647 h 712"/>
              <a:gd name="T40" fmla="*/ 2147483647 w 776"/>
              <a:gd name="T41" fmla="*/ 2147483647 h 712"/>
              <a:gd name="T42" fmla="*/ 2147483647 w 776"/>
              <a:gd name="T43" fmla="*/ 2147483647 h 712"/>
              <a:gd name="T44" fmla="*/ 2147483647 w 776"/>
              <a:gd name="T45" fmla="*/ 2147483647 h 712"/>
              <a:gd name="T46" fmla="*/ 2147483647 w 776"/>
              <a:gd name="T47" fmla="*/ 2147483647 h 712"/>
              <a:gd name="T48" fmla="*/ 2147483647 w 776"/>
              <a:gd name="T49" fmla="*/ 2147483647 h 712"/>
              <a:gd name="T50" fmla="*/ 2147483647 w 776"/>
              <a:gd name="T51" fmla="*/ 2147483647 h 712"/>
              <a:gd name="T52" fmla="*/ 2147483647 w 776"/>
              <a:gd name="T53" fmla="*/ 2147483647 h 712"/>
              <a:gd name="T54" fmla="*/ 2147483647 w 776"/>
              <a:gd name="T55" fmla="*/ 2147483647 h 712"/>
              <a:gd name="T56" fmla="*/ 2147483647 w 776"/>
              <a:gd name="T57" fmla="*/ 2147483647 h 712"/>
              <a:gd name="T58" fmla="*/ 2147483647 w 776"/>
              <a:gd name="T59" fmla="*/ 2147483647 h 712"/>
              <a:gd name="T60" fmla="*/ 2147483647 w 776"/>
              <a:gd name="T61" fmla="*/ 2147483647 h 712"/>
              <a:gd name="T62" fmla="*/ 2147483647 w 776"/>
              <a:gd name="T63" fmla="*/ 2147483647 h 712"/>
              <a:gd name="T64" fmla="*/ 2147483647 w 776"/>
              <a:gd name="T65" fmla="*/ 2147483647 h 712"/>
              <a:gd name="T66" fmla="*/ 2147483647 w 776"/>
              <a:gd name="T67" fmla="*/ 2147483647 h 712"/>
              <a:gd name="T68" fmla="*/ 2147483647 w 776"/>
              <a:gd name="T69" fmla="*/ 2147483647 h 712"/>
              <a:gd name="T70" fmla="*/ 2147483647 w 776"/>
              <a:gd name="T71" fmla="*/ 2147483647 h 712"/>
              <a:gd name="T72" fmla="*/ 2147483647 w 776"/>
              <a:gd name="T73" fmla="*/ 2147483647 h 712"/>
              <a:gd name="T74" fmla="*/ 2147483647 w 776"/>
              <a:gd name="T75" fmla="*/ 2147483647 h 712"/>
              <a:gd name="T76" fmla="*/ 2147483647 w 776"/>
              <a:gd name="T77" fmla="*/ 2147483647 h 712"/>
              <a:gd name="T78" fmla="*/ 2147483647 w 776"/>
              <a:gd name="T79" fmla="*/ 2147483647 h 712"/>
              <a:gd name="T80" fmla="*/ 2147483647 w 776"/>
              <a:gd name="T81" fmla="*/ 2147483647 h 712"/>
              <a:gd name="T82" fmla="*/ 2147483647 w 776"/>
              <a:gd name="T83" fmla="*/ 2147483647 h 712"/>
              <a:gd name="T84" fmla="*/ 2147483647 w 776"/>
              <a:gd name="T85" fmla="*/ 2147483647 h 712"/>
              <a:gd name="T86" fmla="*/ 2147483647 w 776"/>
              <a:gd name="T87" fmla="*/ 2147483647 h 712"/>
              <a:gd name="T88" fmla="*/ 2147483647 w 776"/>
              <a:gd name="T89" fmla="*/ 2147483647 h 712"/>
              <a:gd name="T90" fmla="*/ 2147483647 w 776"/>
              <a:gd name="T91" fmla="*/ 2147483647 h 712"/>
              <a:gd name="T92" fmla="*/ 2147483647 w 776"/>
              <a:gd name="T93" fmla="*/ 2147483647 h 71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76"/>
              <a:gd name="T142" fmla="*/ 0 h 712"/>
              <a:gd name="T143" fmla="*/ 776 w 776"/>
              <a:gd name="T144" fmla="*/ 712 h 71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76" h="712">
                <a:moveTo>
                  <a:pt x="776" y="176"/>
                </a:moveTo>
                <a:cubicBezTo>
                  <a:pt x="776" y="184"/>
                  <a:pt x="744" y="216"/>
                  <a:pt x="728" y="224"/>
                </a:cubicBezTo>
                <a:cubicBezTo>
                  <a:pt x="712" y="232"/>
                  <a:pt x="696" y="216"/>
                  <a:pt x="680" y="224"/>
                </a:cubicBezTo>
                <a:cubicBezTo>
                  <a:pt x="664" y="232"/>
                  <a:pt x="640" y="256"/>
                  <a:pt x="632" y="272"/>
                </a:cubicBezTo>
                <a:cubicBezTo>
                  <a:pt x="624" y="288"/>
                  <a:pt x="640" y="304"/>
                  <a:pt x="632" y="320"/>
                </a:cubicBezTo>
                <a:cubicBezTo>
                  <a:pt x="624" y="336"/>
                  <a:pt x="600" y="368"/>
                  <a:pt x="584" y="368"/>
                </a:cubicBezTo>
                <a:cubicBezTo>
                  <a:pt x="568" y="368"/>
                  <a:pt x="552" y="328"/>
                  <a:pt x="536" y="320"/>
                </a:cubicBezTo>
                <a:cubicBezTo>
                  <a:pt x="520" y="312"/>
                  <a:pt x="496" y="312"/>
                  <a:pt x="488" y="320"/>
                </a:cubicBezTo>
                <a:cubicBezTo>
                  <a:pt x="480" y="328"/>
                  <a:pt x="496" y="360"/>
                  <a:pt x="488" y="368"/>
                </a:cubicBezTo>
                <a:cubicBezTo>
                  <a:pt x="480" y="376"/>
                  <a:pt x="456" y="376"/>
                  <a:pt x="440" y="368"/>
                </a:cubicBezTo>
                <a:cubicBezTo>
                  <a:pt x="424" y="360"/>
                  <a:pt x="408" y="312"/>
                  <a:pt x="392" y="320"/>
                </a:cubicBezTo>
                <a:cubicBezTo>
                  <a:pt x="376" y="328"/>
                  <a:pt x="344" y="392"/>
                  <a:pt x="344" y="416"/>
                </a:cubicBezTo>
                <a:cubicBezTo>
                  <a:pt x="344" y="440"/>
                  <a:pt x="392" y="448"/>
                  <a:pt x="392" y="464"/>
                </a:cubicBezTo>
                <a:cubicBezTo>
                  <a:pt x="392" y="480"/>
                  <a:pt x="360" y="504"/>
                  <a:pt x="344" y="512"/>
                </a:cubicBezTo>
                <a:cubicBezTo>
                  <a:pt x="328" y="520"/>
                  <a:pt x="312" y="504"/>
                  <a:pt x="296" y="512"/>
                </a:cubicBezTo>
                <a:cubicBezTo>
                  <a:pt x="280" y="520"/>
                  <a:pt x="256" y="544"/>
                  <a:pt x="248" y="560"/>
                </a:cubicBezTo>
                <a:cubicBezTo>
                  <a:pt x="240" y="576"/>
                  <a:pt x="256" y="600"/>
                  <a:pt x="248" y="608"/>
                </a:cubicBezTo>
                <a:cubicBezTo>
                  <a:pt x="240" y="616"/>
                  <a:pt x="208" y="592"/>
                  <a:pt x="200" y="608"/>
                </a:cubicBezTo>
                <a:cubicBezTo>
                  <a:pt x="192" y="624"/>
                  <a:pt x="208" y="696"/>
                  <a:pt x="200" y="704"/>
                </a:cubicBezTo>
                <a:cubicBezTo>
                  <a:pt x="192" y="712"/>
                  <a:pt x="176" y="680"/>
                  <a:pt x="152" y="656"/>
                </a:cubicBezTo>
                <a:cubicBezTo>
                  <a:pt x="128" y="632"/>
                  <a:pt x="72" y="584"/>
                  <a:pt x="56" y="560"/>
                </a:cubicBezTo>
                <a:cubicBezTo>
                  <a:pt x="40" y="536"/>
                  <a:pt x="40" y="520"/>
                  <a:pt x="56" y="512"/>
                </a:cubicBezTo>
                <a:cubicBezTo>
                  <a:pt x="72" y="504"/>
                  <a:pt x="128" y="504"/>
                  <a:pt x="152" y="512"/>
                </a:cubicBezTo>
                <a:cubicBezTo>
                  <a:pt x="176" y="520"/>
                  <a:pt x="192" y="568"/>
                  <a:pt x="200" y="560"/>
                </a:cubicBezTo>
                <a:cubicBezTo>
                  <a:pt x="208" y="552"/>
                  <a:pt x="224" y="488"/>
                  <a:pt x="200" y="464"/>
                </a:cubicBezTo>
                <a:cubicBezTo>
                  <a:pt x="176" y="440"/>
                  <a:pt x="72" y="432"/>
                  <a:pt x="56" y="416"/>
                </a:cubicBezTo>
                <a:cubicBezTo>
                  <a:pt x="40" y="400"/>
                  <a:pt x="88" y="376"/>
                  <a:pt x="104" y="368"/>
                </a:cubicBezTo>
                <a:cubicBezTo>
                  <a:pt x="120" y="360"/>
                  <a:pt x="160" y="384"/>
                  <a:pt x="152" y="368"/>
                </a:cubicBezTo>
                <a:cubicBezTo>
                  <a:pt x="144" y="352"/>
                  <a:pt x="80" y="288"/>
                  <a:pt x="56" y="272"/>
                </a:cubicBezTo>
                <a:cubicBezTo>
                  <a:pt x="32" y="256"/>
                  <a:pt x="16" y="312"/>
                  <a:pt x="8" y="272"/>
                </a:cubicBezTo>
                <a:cubicBezTo>
                  <a:pt x="0" y="232"/>
                  <a:pt x="0" y="64"/>
                  <a:pt x="8" y="32"/>
                </a:cubicBezTo>
                <a:cubicBezTo>
                  <a:pt x="16" y="0"/>
                  <a:pt x="40" y="56"/>
                  <a:pt x="56" y="80"/>
                </a:cubicBezTo>
                <a:cubicBezTo>
                  <a:pt x="72" y="104"/>
                  <a:pt x="88" y="152"/>
                  <a:pt x="104" y="176"/>
                </a:cubicBezTo>
                <a:cubicBezTo>
                  <a:pt x="120" y="200"/>
                  <a:pt x="136" y="216"/>
                  <a:pt x="152" y="224"/>
                </a:cubicBezTo>
                <a:cubicBezTo>
                  <a:pt x="168" y="232"/>
                  <a:pt x="200" y="240"/>
                  <a:pt x="200" y="224"/>
                </a:cubicBezTo>
                <a:cubicBezTo>
                  <a:pt x="200" y="208"/>
                  <a:pt x="144" y="144"/>
                  <a:pt x="152" y="128"/>
                </a:cubicBezTo>
                <a:cubicBezTo>
                  <a:pt x="160" y="112"/>
                  <a:pt x="224" y="120"/>
                  <a:pt x="248" y="128"/>
                </a:cubicBezTo>
                <a:cubicBezTo>
                  <a:pt x="272" y="136"/>
                  <a:pt x="280" y="168"/>
                  <a:pt x="296" y="176"/>
                </a:cubicBezTo>
                <a:cubicBezTo>
                  <a:pt x="312" y="184"/>
                  <a:pt x="344" y="168"/>
                  <a:pt x="344" y="176"/>
                </a:cubicBezTo>
                <a:cubicBezTo>
                  <a:pt x="344" y="184"/>
                  <a:pt x="272" y="208"/>
                  <a:pt x="296" y="224"/>
                </a:cubicBezTo>
                <a:cubicBezTo>
                  <a:pt x="320" y="240"/>
                  <a:pt x="440" y="264"/>
                  <a:pt x="488" y="272"/>
                </a:cubicBezTo>
                <a:cubicBezTo>
                  <a:pt x="536" y="280"/>
                  <a:pt x="568" y="288"/>
                  <a:pt x="584" y="272"/>
                </a:cubicBezTo>
                <a:cubicBezTo>
                  <a:pt x="600" y="256"/>
                  <a:pt x="576" y="200"/>
                  <a:pt x="584" y="176"/>
                </a:cubicBezTo>
                <a:cubicBezTo>
                  <a:pt x="592" y="152"/>
                  <a:pt x="624" y="128"/>
                  <a:pt x="632" y="128"/>
                </a:cubicBezTo>
                <a:cubicBezTo>
                  <a:pt x="640" y="128"/>
                  <a:pt x="616" y="168"/>
                  <a:pt x="632" y="176"/>
                </a:cubicBezTo>
                <a:cubicBezTo>
                  <a:pt x="648" y="184"/>
                  <a:pt x="704" y="176"/>
                  <a:pt x="728" y="176"/>
                </a:cubicBezTo>
                <a:cubicBezTo>
                  <a:pt x="752" y="176"/>
                  <a:pt x="776" y="168"/>
                  <a:pt x="776" y="176"/>
                </a:cubicBezTo>
                <a:close/>
              </a:path>
            </a:pathLst>
          </a:cu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0" name="Freeform 14"/>
          <p:cNvSpPr>
            <a:spLocks/>
          </p:cNvSpPr>
          <p:nvPr/>
        </p:nvSpPr>
        <p:spPr bwMode="auto">
          <a:xfrm>
            <a:off x="914400" y="5080000"/>
            <a:ext cx="1409700" cy="1473200"/>
          </a:xfrm>
          <a:custGeom>
            <a:avLst/>
            <a:gdLst>
              <a:gd name="T0" fmla="*/ 2147483647 w 888"/>
              <a:gd name="T1" fmla="*/ 2147483647 h 928"/>
              <a:gd name="T2" fmla="*/ 2147483647 w 888"/>
              <a:gd name="T3" fmla="*/ 2147483647 h 928"/>
              <a:gd name="T4" fmla="*/ 2147483647 w 888"/>
              <a:gd name="T5" fmla="*/ 2147483647 h 928"/>
              <a:gd name="T6" fmla="*/ 2147483647 w 888"/>
              <a:gd name="T7" fmla="*/ 2147483647 h 928"/>
              <a:gd name="T8" fmla="*/ 2147483647 w 888"/>
              <a:gd name="T9" fmla="*/ 2147483647 h 928"/>
              <a:gd name="T10" fmla="*/ 2147483647 w 888"/>
              <a:gd name="T11" fmla="*/ 2147483647 h 928"/>
              <a:gd name="T12" fmla="*/ 2147483647 w 888"/>
              <a:gd name="T13" fmla="*/ 2147483647 h 928"/>
              <a:gd name="T14" fmla="*/ 2147483647 w 888"/>
              <a:gd name="T15" fmla="*/ 2147483647 h 928"/>
              <a:gd name="T16" fmla="*/ 2147483647 w 888"/>
              <a:gd name="T17" fmla="*/ 2147483647 h 928"/>
              <a:gd name="T18" fmla="*/ 2147483647 w 888"/>
              <a:gd name="T19" fmla="*/ 2147483647 h 928"/>
              <a:gd name="T20" fmla="*/ 2147483647 w 888"/>
              <a:gd name="T21" fmla="*/ 2147483647 h 928"/>
              <a:gd name="T22" fmla="*/ 2147483647 w 888"/>
              <a:gd name="T23" fmla="*/ 2147483647 h 928"/>
              <a:gd name="T24" fmla="*/ 2147483647 w 888"/>
              <a:gd name="T25" fmla="*/ 2147483647 h 928"/>
              <a:gd name="T26" fmla="*/ 2147483647 w 888"/>
              <a:gd name="T27" fmla="*/ 2147483647 h 928"/>
              <a:gd name="T28" fmla="*/ 2147483647 w 888"/>
              <a:gd name="T29" fmla="*/ 2147483647 h 928"/>
              <a:gd name="T30" fmla="*/ 2147483647 w 888"/>
              <a:gd name="T31" fmla="*/ 2147483647 h 928"/>
              <a:gd name="T32" fmla="*/ 2147483647 w 888"/>
              <a:gd name="T33" fmla="*/ 2147483647 h 928"/>
              <a:gd name="T34" fmla="*/ 2147483647 w 888"/>
              <a:gd name="T35" fmla="*/ 2147483647 h 928"/>
              <a:gd name="T36" fmla="*/ 2147483647 w 888"/>
              <a:gd name="T37" fmla="*/ 2147483647 h 928"/>
              <a:gd name="T38" fmla="*/ 2147483647 w 888"/>
              <a:gd name="T39" fmla="*/ 2147483647 h 928"/>
              <a:gd name="T40" fmla="*/ 2147483647 w 888"/>
              <a:gd name="T41" fmla="*/ 2147483647 h 928"/>
              <a:gd name="T42" fmla="*/ 2147483647 w 888"/>
              <a:gd name="T43" fmla="*/ 2147483647 h 928"/>
              <a:gd name="T44" fmla="*/ 2147483647 w 888"/>
              <a:gd name="T45" fmla="*/ 2147483647 h 928"/>
              <a:gd name="T46" fmla="*/ 0 w 888"/>
              <a:gd name="T47" fmla="*/ 2147483647 h 928"/>
              <a:gd name="T48" fmla="*/ 2147483647 w 888"/>
              <a:gd name="T49" fmla="*/ 2147483647 h 928"/>
              <a:gd name="T50" fmla="*/ 2147483647 w 888"/>
              <a:gd name="T51" fmla="*/ 2147483647 h 928"/>
              <a:gd name="T52" fmla="*/ 2147483647 w 888"/>
              <a:gd name="T53" fmla="*/ 2147483647 h 928"/>
              <a:gd name="T54" fmla="*/ 2147483647 w 888"/>
              <a:gd name="T55" fmla="*/ 2147483647 h 928"/>
              <a:gd name="T56" fmla="*/ 2147483647 w 888"/>
              <a:gd name="T57" fmla="*/ 2147483647 h 928"/>
              <a:gd name="T58" fmla="*/ 2147483647 w 888"/>
              <a:gd name="T59" fmla="*/ 2147483647 h 928"/>
              <a:gd name="T60" fmla="*/ 2147483647 w 888"/>
              <a:gd name="T61" fmla="*/ 2147483647 h 928"/>
              <a:gd name="T62" fmla="*/ 2147483647 w 888"/>
              <a:gd name="T63" fmla="*/ 2147483647 h 928"/>
              <a:gd name="T64" fmla="*/ 2147483647 w 888"/>
              <a:gd name="T65" fmla="*/ 2147483647 h 928"/>
              <a:gd name="T66" fmla="*/ 2147483647 w 888"/>
              <a:gd name="T67" fmla="*/ 2147483647 h 928"/>
              <a:gd name="T68" fmla="*/ 2147483647 w 888"/>
              <a:gd name="T69" fmla="*/ 2147483647 h 928"/>
              <a:gd name="T70" fmla="*/ 2147483647 w 888"/>
              <a:gd name="T71" fmla="*/ 2147483647 h 928"/>
              <a:gd name="T72" fmla="*/ 2147483647 w 888"/>
              <a:gd name="T73" fmla="*/ 2147483647 h 928"/>
              <a:gd name="T74" fmla="*/ 2147483647 w 888"/>
              <a:gd name="T75" fmla="*/ 2147483647 h 928"/>
              <a:gd name="T76" fmla="*/ 2147483647 w 888"/>
              <a:gd name="T77" fmla="*/ 2147483647 h 928"/>
              <a:gd name="T78" fmla="*/ 2147483647 w 888"/>
              <a:gd name="T79" fmla="*/ 2147483647 h 928"/>
              <a:gd name="T80" fmla="*/ 2147483647 w 888"/>
              <a:gd name="T81" fmla="*/ 2147483647 h 928"/>
              <a:gd name="T82" fmla="*/ 2147483647 w 888"/>
              <a:gd name="T83" fmla="*/ 2147483647 h 928"/>
              <a:gd name="T84" fmla="*/ 2147483647 w 888"/>
              <a:gd name="T85" fmla="*/ 2147483647 h 928"/>
              <a:gd name="T86" fmla="*/ 2147483647 w 888"/>
              <a:gd name="T87" fmla="*/ 2147483647 h 928"/>
              <a:gd name="T88" fmla="*/ 2147483647 w 888"/>
              <a:gd name="T89" fmla="*/ 2147483647 h 928"/>
              <a:gd name="T90" fmla="*/ 2147483647 w 888"/>
              <a:gd name="T91" fmla="*/ 2147483647 h 928"/>
              <a:gd name="T92" fmla="*/ 2147483647 w 888"/>
              <a:gd name="T93" fmla="*/ 2147483647 h 928"/>
              <a:gd name="T94" fmla="*/ 2147483647 w 888"/>
              <a:gd name="T95" fmla="*/ 2147483647 h 928"/>
              <a:gd name="T96" fmla="*/ 2147483647 w 888"/>
              <a:gd name="T97" fmla="*/ 2147483647 h 928"/>
              <a:gd name="T98" fmla="*/ 2147483647 w 888"/>
              <a:gd name="T99" fmla="*/ 2147483647 h 92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88"/>
              <a:gd name="T151" fmla="*/ 0 h 928"/>
              <a:gd name="T152" fmla="*/ 888 w 888"/>
              <a:gd name="T153" fmla="*/ 928 h 92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88" h="928">
                <a:moveTo>
                  <a:pt x="864" y="304"/>
                </a:moveTo>
                <a:cubicBezTo>
                  <a:pt x="840" y="296"/>
                  <a:pt x="752" y="312"/>
                  <a:pt x="720" y="304"/>
                </a:cubicBezTo>
                <a:cubicBezTo>
                  <a:pt x="688" y="296"/>
                  <a:pt x="664" y="280"/>
                  <a:pt x="672" y="256"/>
                </a:cubicBezTo>
                <a:cubicBezTo>
                  <a:pt x="680" y="232"/>
                  <a:pt x="752" y="184"/>
                  <a:pt x="768" y="160"/>
                </a:cubicBezTo>
                <a:cubicBezTo>
                  <a:pt x="784" y="136"/>
                  <a:pt x="808" y="120"/>
                  <a:pt x="768" y="112"/>
                </a:cubicBezTo>
                <a:cubicBezTo>
                  <a:pt x="728" y="104"/>
                  <a:pt x="576" y="128"/>
                  <a:pt x="528" y="112"/>
                </a:cubicBezTo>
                <a:cubicBezTo>
                  <a:pt x="480" y="96"/>
                  <a:pt x="504" y="32"/>
                  <a:pt x="480" y="16"/>
                </a:cubicBezTo>
                <a:cubicBezTo>
                  <a:pt x="456" y="0"/>
                  <a:pt x="400" y="0"/>
                  <a:pt x="384" y="16"/>
                </a:cubicBezTo>
                <a:cubicBezTo>
                  <a:pt x="368" y="32"/>
                  <a:pt x="384" y="88"/>
                  <a:pt x="384" y="112"/>
                </a:cubicBezTo>
                <a:cubicBezTo>
                  <a:pt x="384" y="136"/>
                  <a:pt x="368" y="144"/>
                  <a:pt x="384" y="160"/>
                </a:cubicBezTo>
                <a:cubicBezTo>
                  <a:pt x="400" y="176"/>
                  <a:pt x="464" y="192"/>
                  <a:pt x="480" y="208"/>
                </a:cubicBezTo>
                <a:cubicBezTo>
                  <a:pt x="496" y="224"/>
                  <a:pt x="488" y="256"/>
                  <a:pt x="480" y="256"/>
                </a:cubicBezTo>
                <a:cubicBezTo>
                  <a:pt x="472" y="256"/>
                  <a:pt x="448" y="216"/>
                  <a:pt x="432" y="208"/>
                </a:cubicBezTo>
                <a:cubicBezTo>
                  <a:pt x="416" y="200"/>
                  <a:pt x="400" y="216"/>
                  <a:pt x="384" y="208"/>
                </a:cubicBezTo>
                <a:cubicBezTo>
                  <a:pt x="368" y="200"/>
                  <a:pt x="352" y="160"/>
                  <a:pt x="336" y="160"/>
                </a:cubicBezTo>
                <a:cubicBezTo>
                  <a:pt x="320" y="160"/>
                  <a:pt x="304" y="200"/>
                  <a:pt x="288" y="208"/>
                </a:cubicBezTo>
                <a:cubicBezTo>
                  <a:pt x="272" y="216"/>
                  <a:pt x="248" y="192"/>
                  <a:pt x="240" y="208"/>
                </a:cubicBezTo>
                <a:cubicBezTo>
                  <a:pt x="232" y="224"/>
                  <a:pt x="248" y="304"/>
                  <a:pt x="240" y="304"/>
                </a:cubicBezTo>
                <a:cubicBezTo>
                  <a:pt x="232" y="304"/>
                  <a:pt x="208" y="224"/>
                  <a:pt x="192" y="208"/>
                </a:cubicBezTo>
                <a:cubicBezTo>
                  <a:pt x="176" y="192"/>
                  <a:pt x="152" y="200"/>
                  <a:pt x="144" y="208"/>
                </a:cubicBezTo>
                <a:cubicBezTo>
                  <a:pt x="136" y="216"/>
                  <a:pt x="152" y="240"/>
                  <a:pt x="144" y="256"/>
                </a:cubicBezTo>
                <a:cubicBezTo>
                  <a:pt x="136" y="272"/>
                  <a:pt x="112" y="296"/>
                  <a:pt x="96" y="304"/>
                </a:cubicBezTo>
                <a:cubicBezTo>
                  <a:pt x="80" y="312"/>
                  <a:pt x="64" y="296"/>
                  <a:pt x="48" y="304"/>
                </a:cubicBezTo>
                <a:cubicBezTo>
                  <a:pt x="32" y="312"/>
                  <a:pt x="0" y="328"/>
                  <a:pt x="0" y="352"/>
                </a:cubicBezTo>
                <a:cubicBezTo>
                  <a:pt x="0" y="376"/>
                  <a:pt x="24" y="440"/>
                  <a:pt x="48" y="448"/>
                </a:cubicBezTo>
                <a:cubicBezTo>
                  <a:pt x="72" y="456"/>
                  <a:pt x="136" y="392"/>
                  <a:pt x="144" y="400"/>
                </a:cubicBezTo>
                <a:cubicBezTo>
                  <a:pt x="152" y="408"/>
                  <a:pt x="104" y="472"/>
                  <a:pt x="96" y="496"/>
                </a:cubicBezTo>
                <a:cubicBezTo>
                  <a:pt x="88" y="520"/>
                  <a:pt x="96" y="528"/>
                  <a:pt x="96" y="544"/>
                </a:cubicBezTo>
                <a:cubicBezTo>
                  <a:pt x="96" y="560"/>
                  <a:pt x="104" y="568"/>
                  <a:pt x="96" y="592"/>
                </a:cubicBezTo>
                <a:cubicBezTo>
                  <a:pt x="88" y="616"/>
                  <a:pt x="48" y="656"/>
                  <a:pt x="48" y="688"/>
                </a:cubicBezTo>
                <a:cubicBezTo>
                  <a:pt x="48" y="720"/>
                  <a:pt x="88" y="760"/>
                  <a:pt x="96" y="784"/>
                </a:cubicBezTo>
                <a:cubicBezTo>
                  <a:pt x="104" y="808"/>
                  <a:pt x="104" y="824"/>
                  <a:pt x="96" y="832"/>
                </a:cubicBezTo>
                <a:cubicBezTo>
                  <a:pt x="88" y="840"/>
                  <a:pt x="56" y="824"/>
                  <a:pt x="48" y="832"/>
                </a:cubicBezTo>
                <a:cubicBezTo>
                  <a:pt x="40" y="840"/>
                  <a:pt x="48" y="864"/>
                  <a:pt x="48" y="880"/>
                </a:cubicBezTo>
                <a:cubicBezTo>
                  <a:pt x="48" y="896"/>
                  <a:pt x="32" y="928"/>
                  <a:pt x="48" y="928"/>
                </a:cubicBezTo>
                <a:cubicBezTo>
                  <a:pt x="64" y="928"/>
                  <a:pt x="128" y="904"/>
                  <a:pt x="144" y="880"/>
                </a:cubicBezTo>
                <a:cubicBezTo>
                  <a:pt x="160" y="856"/>
                  <a:pt x="128" y="800"/>
                  <a:pt x="144" y="784"/>
                </a:cubicBezTo>
                <a:cubicBezTo>
                  <a:pt x="160" y="768"/>
                  <a:pt x="216" y="800"/>
                  <a:pt x="240" y="784"/>
                </a:cubicBezTo>
                <a:cubicBezTo>
                  <a:pt x="264" y="768"/>
                  <a:pt x="264" y="704"/>
                  <a:pt x="288" y="688"/>
                </a:cubicBezTo>
                <a:cubicBezTo>
                  <a:pt x="312" y="672"/>
                  <a:pt x="352" y="696"/>
                  <a:pt x="384" y="688"/>
                </a:cubicBezTo>
                <a:cubicBezTo>
                  <a:pt x="416" y="680"/>
                  <a:pt x="456" y="656"/>
                  <a:pt x="480" y="640"/>
                </a:cubicBezTo>
                <a:cubicBezTo>
                  <a:pt x="504" y="624"/>
                  <a:pt x="512" y="616"/>
                  <a:pt x="528" y="592"/>
                </a:cubicBezTo>
                <a:cubicBezTo>
                  <a:pt x="544" y="568"/>
                  <a:pt x="568" y="520"/>
                  <a:pt x="576" y="496"/>
                </a:cubicBezTo>
                <a:cubicBezTo>
                  <a:pt x="584" y="472"/>
                  <a:pt x="568" y="456"/>
                  <a:pt x="576" y="448"/>
                </a:cubicBezTo>
                <a:cubicBezTo>
                  <a:pt x="584" y="440"/>
                  <a:pt x="616" y="456"/>
                  <a:pt x="624" y="448"/>
                </a:cubicBezTo>
                <a:cubicBezTo>
                  <a:pt x="632" y="440"/>
                  <a:pt x="616" y="416"/>
                  <a:pt x="624" y="400"/>
                </a:cubicBezTo>
                <a:cubicBezTo>
                  <a:pt x="632" y="384"/>
                  <a:pt x="656" y="352"/>
                  <a:pt x="672" y="352"/>
                </a:cubicBezTo>
                <a:cubicBezTo>
                  <a:pt x="688" y="352"/>
                  <a:pt x="688" y="400"/>
                  <a:pt x="720" y="400"/>
                </a:cubicBezTo>
                <a:cubicBezTo>
                  <a:pt x="752" y="400"/>
                  <a:pt x="840" y="368"/>
                  <a:pt x="864" y="352"/>
                </a:cubicBezTo>
                <a:cubicBezTo>
                  <a:pt x="888" y="336"/>
                  <a:pt x="888" y="312"/>
                  <a:pt x="864" y="304"/>
                </a:cubicBez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31" name="Freeform 15"/>
          <p:cNvSpPr>
            <a:spLocks/>
          </p:cNvSpPr>
          <p:nvPr/>
        </p:nvSpPr>
        <p:spPr bwMode="auto">
          <a:xfrm>
            <a:off x="1193800" y="1663700"/>
            <a:ext cx="1879600" cy="3987800"/>
          </a:xfrm>
          <a:custGeom>
            <a:avLst/>
            <a:gdLst>
              <a:gd name="T0" fmla="*/ 2147483647 w 1184"/>
              <a:gd name="T1" fmla="*/ 2147483647 h 2512"/>
              <a:gd name="T2" fmla="*/ 2147483647 w 1184"/>
              <a:gd name="T3" fmla="*/ 2147483647 h 2512"/>
              <a:gd name="T4" fmla="*/ 2147483647 w 1184"/>
              <a:gd name="T5" fmla="*/ 2147483647 h 2512"/>
              <a:gd name="T6" fmla="*/ 2147483647 w 1184"/>
              <a:gd name="T7" fmla="*/ 2147483647 h 2512"/>
              <a:gd name="T8" fmla="*/ 2147483647 w 1184"/>
              <a:gd name="T9" fmla="*/ 2147483647 h 2512"/>
              <a:gd name="T10" fmla="*/ 2147483647 w 1184"/>
              <a:gd name="T11" fmla="*/ 2147483647 h 2512"/>
              <a:gd name="T12" fmla="*/ 2147483647 w 1184"/>
              <a:gd name="T13" fmla="*/ 2147483647 h 2512"/>
              <a:gd name="T14" fmla="*/ 2147483647 w 1184"/>
              <a:gd name="T15" fmla="*/ 2147483647 h 2512"/>
              <a:gd name="T16" fmla="*/ 2147483647 w 1184"/>
              <a:gd name="T17" fmla="*/ 2147483647 h 2512"/>
              <a:gd name="T18" fmla="*/ 2147483647 w 1184"/>
              <a:gd name="T19" fmla="*/ 2147483647 h 2512"/>
              <a:gd name="T20" fmla="*/ 2147483647 w 1184"/>
              <a:gd name="T21" fmla="*/ 2147483647 h 2512"/>
              <a:gd name="T22" fmla="*/ 2147483647 w 1184"/>
              <a:gd name="T23" fmla="*/ 2147483647 h 2512"/>
              <a:gd name="T24" fmla="*/ 2147483647 w 1184"/>
              <a:gd name="T25" fmla="*/ 2147483647 h 2512"/>
              <a:gd name="T26" fmla="*/ 2147483647 w 1184"/>
              <a:gd name="T27" fmla="*/ 2147483647 h 2512"/>
              <a:gd name="T28" fmla="*/ 2147483647 w 1184"/>
              <a:gd name="T29" fmla="*/ 2147483647 h 2512"/>
              <a:gd name="T30" fmla="*/ 2147483647 w 1184"/>
              <a:gd name="T31" fmla="*/ 2147483647 h 2512"/>
              <a:gd name="T32" fmla="*/ 2147483647 w 1184"/>
              <a:gd name="T33" fmla="*/ 2147483647 h 2512"/>
              <a:gd name="T34" fmla="*/ 2147483647 w 1184"/>
              <a:gd name="T35" fmla="*/ 2147483647 h 2512"/>
              <a:gd name="T36" fmla="*/ 2147483647 w 1184"/>
              <a:gd name="T37" fmla="*/ 2147483647 h 2512"/>
              <a:gd name="T38" fmla="*/ 2147483647 w 1184"/>
              <a:gd name="T39" fmla="*/ 2147483647 h 2512"/>
              <a:gd name="T40" fmla="*/ 2147483647 w 1184"/>
              <a:gd name="T41" fmla="*/ 2147483647 h 2512"/>
              <a:gd name="T42" fmla="*/ 2147483647 w 1184"/>
              <a:gd name="T43" fmla="*/ 2147483647 h 2512"/>
              <a:gd name="T44" fmla="*/ 2147483647 w 1184"/>
              <a:gd name="T45" fmla="*/ 2147483647 h 2512"/>
              <a:gd name="T46" fmla="*/ 2147483647 w 1184"/>
              <a:gd name="T47" fmla="*/ 2147483647 h 2512"/>
              <a:gd name="T48" fmla="*/ 2147483647 w 1184"/>
              <a:gd name="T49" fmla="*/ 2147483647 h 2512"/>
              <a:gd name="T50" fmla="*/ 2147483647 w 1184"/>
              <a:gd name="T51" fmla="*/ 2147483647 h 2512"/>
              <a:gd name="T52" fmla="*/ 2147483647 w 1184"/>
              <a:gd name="T53" fmla="*/ 2147483647 h 2512"/>
              <a:gd name="T54" fmla="*/ 2147483647 w 1184"/>
              <a:gd name="T55" fmla="*/ 2147483647 h 2512"/>
              <a:gd name="T56" fmla="*/ 2147483647 w 1184"/>
              <a:gd name="T57" fmla="*/ 2147483647 h 2512"/>
              <a:gd name="T58" fmla="*/ 2147483647 w 1184"/>
              <a:gd name="T59" fmla="*/ 2147483647 h 2512"/>
              <a:gd name="T60" fmla="*/ 2147483647 w 1184"/>
              <a:gd name="T61" fmla="*/ 2147483647 h 2512"/>
              <a:gd name="T62" fmla="*/ 2147483647 w 1184"/>
              <a:gd name="T63" fmla="*/ 2147483647 h 2512"/>
              <a:gd name="T64" fmla="*/ 2147483647 w 1184"/>
              <a:gd name="T65" fmla="*/ 2147483647 h 2512"/>
              <a:gd name="T66" fmla="*/ 2147483647 w 1184"/>
              <a:gd name="T67" fmla="*/ 2147483647 h 251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84"/>
              <a:gd name="T103" fmla="*/ 0 h 2512"/>
              <a:gd name="T104" fmla="*/ 1184 w 1184"/>
              <a:gd name="T105" fmla="*/ 2512 h 251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84" h="2512">
                <a:moveTo>
                  <a:pt x="256" y="56"/>
                </a:moveTo>
                <a:cubicBezTo>
                  <a:pt x="256" y="40"/>
                  <a:pt x="224" y="8"/>
                  <a:pt x="208" y="8"/>
                </a:cubicBezTo>
                <a:cubicBezTo>
                  <a:pt x="192" y="8"/>
                  <a:pt x="184" y="56"/>
                  <a:pt x="160" y="56"/>
                </a:cubicBezTo>
                <a:cubicBezTo>
                  <a:pt x="136" y="56"/>
                  <a:pt x="88" y="16"/>
                  <a:pt x="64" y="8"/>
                </a:cubicBezTo>
                <a:cubicBezTo>
                  <a:pt x="40" y="0"/>
                  <a:pt x="24" y="0"/>
                  <a:pt x="16" y="8"/>
                </a:cubicBezTo>
                <a:cubicBezTo>
                  <a:pt x="8" y="16"/>
                  <a:pt x="16" y="40"/>
                  <a:pt x="16" y="56"/>
                </a:cubicBezTo>
                <a:cubicBezTo>
                  <a:pt x="16" y="72"/>
                  <a:pt x="0" y="88"/>
                  <a:pt x="16" y="104"/>
                </a:cubicBezTo>
                <a:cubicBezTo>
                  <a:pt x="32" y="120"/>
                  <a:pt x="96" y="128"/>
                  <a:pt x="112" y="152"/>
                </a:cubicBezTo>
                <a:cubicBezTo>
                  <a:pt x="128" y="176"/>
                  <a:pt x="112" y="224"/>
                  <a:pt x="112" y="248"/>
                </a:cubicBezTo>
                <a:cubicBezTo>
                  <a:pt x="112" y="272"/>
                  <a:pt x="96" y="272"/>
                  <a:pt x="112" y="296"/>
                </a:cubicBezTo>
                <a:cubicBezTo>
                  <a:pt x="128" y="320"/>
                  <a:pt x="176" y="376"/>
                  <a:pt x="208" y="392"/>
                </a:cubicBezTo>
                <a:cubicBezTo>
                  <a:pt x="240" y="408"/>
                  <a:pt x="280" y="376"/>
                  <a:pt x="304" y="392"/>
                </a:cubicBezTo>
                <a:cubicBezTo>
                  <a:pt x="328" y="408"/>
                  <a:pt x="344" y="456"/>
                  <a:pt x="352" y="488"/>
                </a:cubicBezTo>
                <a:cubicBezTo>
                  <a:pt x="360" y="520"/>
                  <a:pt x="320" y="536"/>
                  <a:pt x="352" y="584"/>
                </a:cubicBezTo>
                <a:cubicBezTo>
                  <a:pt x="384" y="632"/>
                  <a:pt x="496" y="712"/>
                  <a:pt x="544" y="776"/>
                </a:cubicBezTo>
                <a:cubicBezTo>
                  <a:pt x="592" y="840"/>
                  <a:pt x="600" y="944"/>
                  <a:pt x="640" y="968"/>
                </a:cubicBezTo>
                <a:cubicBezTo>
                  <a:pt x="680" y="992"/>
                  <a:pt x="760" y="912"/>
                  <a:pt x="784" y="920"/>
                </a:cubicBezTo>
                <a:cubicBezTo>
                  <a:pt x="808" y="928"/>
                  <a:pt x="768" y="992"/>
                  <a:pt x="784" y="1016"/>
                </a:cubicBezTo>
                <a:cubicBezTo>
                  <a:pt x="800" y="1040"/>
                  <a:pt x="864" y="1048"/>
                  <a:pt x="880" y="1064"/>
                </a:cubicBezTo>
                <a:cubicBezTo>
                  <a:pt x="896" y="1080"/>
                  <a:pt x="880" y="1096"/>
                  <a:pt x="880" y="1112"/>
                </a:cubicBezTo>
                <a:cubicBezTo>
                  <a:pt x="880" y="1128"/>
                  <a:pt x="872" y="1144"/>
                  <a:pt x="880" y="1160"/>
                </a:cubicBezTo>
                <a:cubicBezTo>
                  <a:pt x="888" y="1176"/>
                  <a:pt x="904" y="1192"/>
                  <a:pt x="928" y="1208"/>
                </a:cubicBezTo>
                <a:cubicBezTo>
                  <a:pt x="952" y="1224"/>
                  <a:pt x="1008" y="1232"/>
                  <a:pt x="1024" y="1256"/>
                </a:cubicBezTo>
                <a:cubicBezTo>
                  <a:pt x="1040" y="1280"/>
                  <a:pt x="1016" y="1328"/>
                  <a:pt x="1024" y="1352"/>
                </a:cubicBezTo>
                <a:cubicBezTo>
                  <a:pt x="1032" y="1376"/>
                  <a:pt x="1064" y="1384"/>
                  <a:pt x="1072" y="1400"/>
                </a:cubicBezTo>
                <a:cubicBezTo>
                  <a:pt x="1080" y="1416"/>
                  <a:pt x="1080" y="1432"/>
                  <a:pt x="1072" y="1448"/>
                </a:cubicBezTo>
                <a:cubicBezTo>
                  <a:pt x="1064" y="1464"/>
                  <a:pt x="1032" y="1472"/>
                  <a:pt x="1024" y="1496"/>
                </a:cubicBezTo>
                <a:cubicBezTo>
                  <a:pt x="1016" y="1520"/>
                  <a:pt x="1016" y="1568"/>
                  <a:pt x="1024" y="1592"/>
                </a:cubicBezTo>
                <a:cubicBezTo>
                  <a:pt x="1032" y="1616"/>
                  <a:pt x="1064" y="1616"/>
                  <a:pt x="1072" y="1640"/>
                </a:cubicBezTo>
                <a:cubicBezTo>
                  <a:pt x="1080" y="1664"/>
                  <a:pt x="1080" y="1720"/>
                  <a:pt x="1072" y="1736"/>
                </a:cubicBezTo>
                <a:cubicBezTo>
                  <a:pt x="1064" y="1752"/>
                  <a:pt x="1016" y="1736"/>
                  <a:pt x="1024" y="1736"/>
                </a:cubicBezTo>
                <a:cubicBezTo>
                  <a:pt x="1032" y="1736"/>
                  <a:pt x="1104" y="1712"/>
                  <a:pt x="1120" y="1736"/>
                </a:cubicBezTo>
                <a:cubicBezTo>
                  <a:pt x="1136" y="1760"/>
                  <a:pt x="1120" y="1848"/>
                  <a:pt x="1120" y="1880"/>
                </a:cubicBezTo>
                <a:cubicBezTo>
                  <a:pt x="1120" y="1912"/>
                  <a:pt x="1152" y="1920"/>
                  <a:pt x="1120" y="1928"/>
                </a:cubicBezTo>
                <a:cubicBezTo>
                  <a:pt x="1088" y="1936"/>
                  <a:pt x="960" y="1920"/>
                  <a:pt x="928" y="1928"/>
                </a:cubicBezTo>
                <a:cubicBezTo>
                  <a:pt x="896" y="1936"/>
                  <a:pt x="904" y="1960"/>
                  <a:pt x="928" y="1976"/>
                </a:cubicBezTo>
                <a:cubicBezTo>
                  <a:pt x="952" y="1992"/>
                  <a:pt x="1048" y="2000"/>
                  <a:pt x="1072" y="2024"/>
                </a:cubicBezTo>
                <a:cubicBezTo>
                  <a:pt x="1096" y="2048"/>
                  <a:pt x="1080" y="2088"/>
                  <a:pt x="1072" y="2120"/>
                </a:cubicBezTo>
                <a:cubicBezTo>
                  <a:pt x="1064" y="2152"/>
                  <a:pt x="1048" y="2192"/>
                  <a:pt x="1024" y="2216"/>
                </a:cubicBezTo>
                <a:cubicBezTo>
                  <a:pt x="1000" y="2240"/>
                  <a:pt x="968" y="2256"/>
                  <a:pt x="928" y="2264"/>
                </a:cubicBezTo>
                <a:cubicBezTo>
                  <a:pt x="888" y="2272"/>
                  <a:pt x="824" y="2232"/>
                  <a:pt x="784" y="2264"/>
                </a:cubicBezTo>
                <a:cubicBezTo>
                  <a:pt x="744" y="2296"/>
                  <a:pt x="704" y="2416"/>
                  <a:pt x="688" y="2456"/>
                </a:cubicBezTo>
                <a:cubicBezTo>
                  <a:pt x="672" y="2496"/>
                  <a:pt x="664" y="2512"/>
                  <a:pt x="688" y="2504"/>
                </a:cubicBezTo>
                <a:cubicBezTo>
                  <a:pt x="712" y="2496"/>
                  <a:pt x="808" y="2440"/>
                  <a:pt x="832" y="2408"/>
                </a:cubicBezTo>
                <a:cubicBezTo>
                  <a:pt x="856" y="2376"/>
                  <a:pt x="816" y="2328"/>
                  <a:pt x="832" y="2312"/>
                </a:cubicBezTo>
                <a:cubicBezTo>
                  <a:pt x="848" y="2296"/>
                  <a:pt x="896" y="2320"/>
                  <a:pt x="928" y="2312"/>
                </a:cubicBezTo>
                <a:cubicBezTo>
                  <a:pt x="960" y="2304"/>
                  <a:pt x="992" y="2296"/>
                  <a:pt x="1024" y="2264"/>
                </a:cubicBezTo>
                <a:cubicBezTo>
                  <a:pt x="1056" y="2232"/>
                  <a:pt x="1104" y="2160"/>
                  <a:pt x="1120" y="2120"/>
                </a:cubicBezTo>
                <a:cubicBezTo>
                  <a:pt x="1136" y="2080"/>
                  <a:pt x="1128" y="2048"/>
                  <a:pt x="1120" y="2024"/>
                </a:cubicBezTo>
                <a:cubicBezTo>
                  <a:pt x="1112" y="2000"/>
                  <a:pt x="1064" y="1992"/>
                  <a:pt x="1072" y="1976"/>
                </a:cubicBezTo>
                <a:cubicBezTo>
                  <a:pt x="1080" y="1960"/>
                  <a:pt x="1152" y="1944"/>
                  <a:pt x="1168" y="1928"/>
                </a:cubicBezTo>
                <a:cubicBezTo>
                  <a:pt x="1184" y="1912"/>
                  <a:pt x="1168" y="1920"/>
                  <a:pt x="1168" y="1880"/>
                </a:cubicBezTo>
                <a:cubicBezTo>
                  <a:pt x="1168" y="1840"/>
                  <a:pt x="1176" y="1728"/>
                  <a:pt x="1168" y="1688"/>
                </a:cubicBezTo>
                <a:cubicBezTo>
                  <a:pt x="1160" y="1648"/>
                  <a:pt x="1136" y="1680"/>
                  <a:pt x="1120" y="1640"/>
                </a:cubicBezTo>
                <a:cubicBezTo>
                  <a:pt x="1104" y="1600"/>
                  <a:pt x="1072" y="1496"/>
                  <a:pt x="1072" y="1448"/>
                </a:cubicBezTo>
                <a:cubicBezTo>
                  <a:pt x="1072" y="1400"/>
                  <a:pt x="1128" y="1392"/>
                  <a:pt x="1120" y="1352"/>
                </a:cubicBezTo>
                <a:cubicBezTo>
                  <a:pt x="1112" y="1312"/>
                  <a:pt x="1064" y="1256"/>
                  <a:pt x="1024" y="1208"/>
                </a:cubicBezTo>
                <a:cubicBezTo>
                  <a:pt x="984" y="1160"/>
                  <a:pt x="896" y="1096"/>
                  <a:pt x="880" y="1064"/>
                </a:cubicBezTo>
                <a:cubicBezTo>
                  <a:pt x="864" y="1032"/>
                  <a:pt x="944" y="1048"/>
                  <a:pt x="928" y="1016"/>
                </a:cubicBezTo>
                <a:cubicBezTo>
                  <a:pt x="912" y="984"/>
                  <a:pt x="848" y="920"/>
                  <a:pt x="784" y="872"/>
                </a:cubicBezTo>
                <a:cubicBezTo>
                  <a:pt x="720" y="824"/>
                  <a:pt x="608" y="784"/>
                  <a:pt x="544" y="728"/>
                </a:cubicBezTo>
                <a:cubicBezTo>
                  <a:pt x="480" y="672"/>
                  <a:pt x="424" y="584"/>
                  <a:pt x="400" y="536"/>
                </a:cubicBezTo>
                <a:cubicBezTo>
                  <a:pt x="376" y="488"/>
                  <a:pt x="416" y="472"/>
                  <a:pt x="400" y="440"/>
                </a:cubicBezTo>
                <a:cubicBezTo>
                  <a:pt x="384" y="408"/>
                  <a:pt x="336" y="360"/>
                  <a:pt x="304" y="344"/>
                </a:cubicBezTo>
                <a:cubicBezTo>
                  <a:pt x="272" y="328"/>
                  <a:pt x="232" y="360"/>
                  <a:pt x="208" y="344"/>
                </a:cubicBezTo>
                <a:cubicBezTo>
                  <a:pt x="184" y="328"/>
                  <a:pt x="160" y="280"/>
                  <a:pt x="160" y="248"/>
                </a:cubicBezTo>
                <a:cubicBezTo>
                  <a:pt x="160" y="216"/>
                  <a:pt x="200" y="176"/>
                  <a:pt x="208" y="152"/>
                </a:cubicBezTo>
                <a:cubicBezTo>
                  <a:pt x="216" y="128"/>
                  <a:pt x="200" y="120"/>
                  <a:pt x="208" y="104"/>
                </a:cubicBezTo>
                <a:cubicBezTo>
                  <a:pt x="216" y="88"/>
                  <a:pt x="256" y="72"/>
                  <a:pt x="256" y="56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057400" y="990600"/>
            <a:ext cx="2692400" cy="609600"/>
            <a:chOff x="1152" y="480"/>
            <a:chExt cx="1696" cy="384"/>
          </a:xfrm>
        </p:grpSpPr>
        <p:sp>
          <p:nvSpPr>
            <p:cNvPr id="8222" name="AutoShape 18"/>
            <p:cNvSpPr>
              <a:spLocks noChangeArrowheads="1"/>
            </p:cNvSpPr>
            <p:nvPr/>
          </p:nvSpPr>
          <p:spPr bwMode="auto">
            <a:xfrm>
              <a:off x="1152" y="480"/>
              <a:ext cx="1632" cy="384"/>
            </a:xfrm>
            <a:prstGeom prst="left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5" name="Text Box 19"/>
            <p:cNvSpPr txBox="1">
              <a:spLocks noChangeArrowheads="1"/>
            </p:cNvSpPr>
            <p:nvPr/>
          </p:nvSpPr>
          <p:spPr bwMode="auto">
            <a:xfrm>
              <a:off x="1360" y="544"/>
              <a:ext cx="1488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Wingdings" pitchFamily="2" charset="2"/>
                <a:buNone/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Đồng bằng Bắc bộ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0" y="2819400"/>
            <a:ext cx="1905000" cy="1866900"/>
            <a:chOff x="0" y="1776"/>
            <a:chExt cx="1200" cy="1176"/>
          </a:xfrm>
        </p:grpSpPr>
        <p:sp>
          <p:nvSpPr>
            <p:cNvPr id="8205" name="AutoShape 26"/>
            <p:cNvSpPr>
              <a:spLocks noChangeArrowheads="1"/>
            </p:cNvSpPr>
            <p:nvPr/>
          </p:nvSpPr>
          <p:spPr bwMode="auto">
            <a:xfrm rot="5400000">
              <a:off x="-12" y="1788"/>
              <a:ext cx="1176" cy="1152"/>
            </a:xfrm>
            <a:prstGeom prst="flowChartPunchedCard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3" name="Text Box 27"/>
            <p:cNvSpPr txBox="1">
              <a:spLocks noChangeArrowheads="1"/>
            </p:cNvSpPr>
            <p:nvPr/>
          </p:nvSpPr>
          <p:spPr bwMode="auto">
            <a:xfrm>
              <a:off x="0" y="1776"/>
              <a:ext cx="1200" cy="10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CHÚ GIẢI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Phân tầng độ cao </a:t>
              </a:r>
              <a:r>
                <a:rPr lang="en-US" sz="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(m)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7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       50       200      500     1500 trên 1500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                 Dãy núi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1. Cánh cung Sông Gâm.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2. Cánh cung Ngân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3. Cánh cung Bắc Sơn.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4. Cánh cung Đông Triều.</a:t>
              </a:r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44" y="2053"/>
              <a:ext cx="990" cy="64"/>
              <a:chOff x="2208" y="2448"/>
              <a:chExt cx="2144" cy="134"/>
            </a:xfrm>
          </p:grpSpPr>
          <p:sp>
            <p:nvSpPr>
              <p:cNvPr id="8209" name="Rectangle 29"/>
              <p:cNvSpPr>
                <a:spLocks noChangeArrowheads="1"/>
              </p:cNvSpPr>
              <p:nvPr/>
            </p:nvSpPr>
            <p:spPr bwMode="auto">
              <a:xfrm>
                <a:off x="3924" y="2448"/>
                <a:ext cx="428" cy="134"/>
              </a:xfrm>
              <a:prstGeom prst="rect">
                <a:avLst/>
              </a:prstGeom>
              <a:solidFill>
                <a:srgbClr val="CC33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8210" name="Rectangle 30"/>
              <p:cNvSpPr>
                <a:spLocks noChangeArrowheads="1"/>
              </p:cNvSpPr>
              <p:nvPr/>
            </p:nvSpPr>
            <p:spPr bwMode="auto">
              <a:xfrm>
                <a:off x="3494" y="2448"/>
                <a:ext cx="430" cy="134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8211" name="Rectangle 31"/>
              <p:cNvSpPr>
                <a:spLocks noChangeArrowheads="1"/>
              </p:cNvSpPr>
              <p:nvPr/>
            </p:nvSpPr>
            <p:spPr bwMode="auto">
              <a:xfrm>
                <a:off x="3066" y="2448"/>
                <a:ext cx="428" cy="134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8212" name="Rectangle 32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426" cy="134"/>
              </a:xfrm>
              <a:prstGeom prst="rect">
                <a:avLst/>
              </a:prstGeom>
              <a:solidFill>
                <a:srgbClr val="00CC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8213" name="Rectangle 33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432" cy="134"/>
              </a:xfrm>
              <a:prstGeom prst="rect">
                <a:avLst/>
              </a:prstGeom>
              <a:solidFill>
                <a:srgbClr val="33CCCC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20000"/>
                  </a:spcBef>
                </a:pPr>
                <a:endParaRPr lang="en-US" sz="300">
                  <a:latin typeface="Verdana" pitchFamily="34" charset="0"/>
                </a:endParaRPr>
              </a:p>
            </p:txBody>
          </p:sp>
          <p:sp>
            <p:nvSpPr>
              <p:cNvPr id="8214" name="Line 34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35"/>
              <p:cNvSpPr>
                <a:spLocks noChangeShapeType="1"/>
              </p:cNvSpPr>
              <p:nvPr/>
            </p:nvSpPr>
            <p:spPr bwMode="auto">
              <a:xfrm>
                <a:off x="2208" y="2582"/>
                <a:ext cx="21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36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37"/>
              <p:cNvSpPr>
                <a:spLocks noChangeShapeType="1"/>
              </p:cNvSpPr>
              <p:nvPr/>
            </p:nvSpPr>
            <p:spPr bwMode="auto">
              <a:xfrm>
                <a:off x="2640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38"/>
              <p:cNvSpPr>
                <a:spLocks noChangeShapeType="1"/>
              </p:cNvSpPr>
              <p:nvPr/>
            </p:nvSpPr>
            <p:spPr bwMode="auto">
              <a:xfrm>
                <a:off x="3066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39"/>
              <p:cNvSpPr>
                <a:spLocks noChangeShapeType="1"/>
              </p:cNvSpPr>
              <p:nvPr/>
            </p:nvSpPr>
            <p:spPr bwMode="auto">
              <a:xfrm>
                <a:off x="349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Line 40"/>
              <p:cNvSpPr>
                <a:spLocks noChangeShapeType="1"/>
              </p:cNvSpPr>
              <p:nvPr/>
            </p:nvSpPr>
            <p:spPr bwMode="auto">
              <a:xfrm>
                <a:off x="3924" y="2448"/>
                <a:ext cx="0" cy="1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Line 41"/>
              <p:cNvSpPr>
                <a:spLocks noChangeShapeType="1"/>
              </p:cNvSpPr>
              <p:nvPr/>
            </p:nvSpPr>
            <p:spPr bwMode="auto">
              <a:xfrm>
                <a:off x="4352" y="2448"/>
                <a:ext cx="0" cy="13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Arc 42"/>
            <p:cNvSpPr>
              <a:spLocks/>
            </p:cNvSpPr>
            <p:nvPr/>
          </p:nvSpPr>
          <p:spPr bwMode="auto">
            <a:xfrm rot="-3003817">
              <a:off x="344" y="2248"/>
              <a:ext cx="139" cy="1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259" name="Text Box 43"/>
          <p:cNvSpPr txBox="1">
            <a:spLocks noChangeArrowheads="1"/>
          </p:cNvSpPr>
          <p:nvPr/>
        </p:nvSpPr>
        <p:spPr bwMode="auto">
          <a:xfrm>
            <a:off x="4953000" y="2667000"/>
            <a:ext cx="40386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Đồng bằng nước ta phần lớn là đồng bằng châu thổ do phù sa của sông ngòi bồi đắp, có địa hình thấp và tương đối bằng phẳng.  </a:t>
            </a:r>
          </a:p>
        </p:txBody>
      </p:sp>
      <p:sp>
        <p:nvSpPr>
          <p:cNvPr id="8204" name="Rectangle 4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37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/>
      <p:bldP spid="137229" grpId="0" animBg="1"/>
      <p:bldP spid="137230" grpId="0" animBg="1"/>
      <p:bldP spid="1372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47" name="Text Box 35"/>
          <p:cNvSpPr txBox="1">
            <a:spLocks noChangeArrowheads="1"/>
          </p:cNvSpPr>
          <p:nvPr/>
        </p:nvSpPr>
        <p:spPr bwMode="auto">
          <a:xfrm>
            <a:off x="5105400" y="990600"/>
            <a:ext cx="38862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635000" algn="ctr" eaLnBrk="1" hangingPunct="1">
              <a:defRPr/>
            </a:pPr>
            <a:r>
              <a:rPr lang="en-US" sz="3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KẾT LUẬN:</a:t>
            </a:r>
            <a:r>
              <a:rPr lang="en-US" sz="30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indent="635000" algn="just" eaLnBrk="1" hangingPunct="1">
              <a:defRPr/>
            </a:pPr>
            <a:r>
              <a:rPr lang="en-US" sz="30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Phần đất liền của nước ta có ¾ diện tích là đồi núi, ¼ diện tích là đồng bằng.</a:t>
            </a:r>
          </a:p>
          <a:p>
            <a:pPr indent="635000" algn="just" eaLnBrk="1" hangingPunct="1">
              <a:defRPr/>
            </a:pPr>
            <a:r>
              <a:rPr lang="en-US" sz="30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Các dãy núi phần lớn có hướng tây bắc- đông nam và một số có hình cánh cung. </a:t>
            </a:r>
          </a:p>
        </p:txBody>
      </p:sp>
      <p:sp>
        <p:nvSpPr>
          <p:cNvPr id="9219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0" name="Picture 37" descr="ban_do_V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4468813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546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PhuongThuy</dc:creator>
  <cp:lastModifiedBy>PhuongThuy</cp:lastModifiedBy>
  <cp:revision>2</cp:revision>
  <dcterms:created xsi:type="dcterms:W3CDTF">2017-10-12T15:02:28Z</dcterms:created>
  <dcterms:modified xsi:type="dcterms:W3CDTF">2017-10-12T15:06:52Z</dcterms:modified>
</cp:coreProperties>
</file>